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eichschenkliges Dreieck 6"/>
          <p:cNvSpPr/>
          <p:nvPr/>
        </p:nvSpPr>
        <p:spPr>
          <a:xfrm rot="16200004">
            <a:off x="7553325" y="5254626"/>
            <a:ext cx="1893887" cy="1293812"/>
          </a:xfrm>
          <a:custGeom>
            <a:avLst>
              <a:gd name="f8" fmla="val 513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1323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  <a:cs typeface="+mn-cs"/>
            </a:endParaRPr>
          </a:p>
        </p:txBody>
      </p:sp>
      <p:sp>
        <p:nvSpPr>
          <p:cNvPr id="3" name="Titel 7"/>
          <p:cNvSpPr txBox="1">
            <a:spLocks noGrp="1"/>
          </p:cNvSpPr>
          <p:nvPr>
            <p:ph type="ctrTitle"/>
          </p:nvPr>
        </p:nvSpPr>
        <p:spPr>
          <a:xfrm>
            <a:off x="540547" y="776289"/>
            <a:ext cx="8062914" cy="1470026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Untertitel 8"/>
          <p:cNvSpPr txBox="1">
            <a:spLocks noGrp="1"/>
          </p:cNvSpPr>
          <p:nvPr>
            <p:ph type="subTitle" idx="1"/>
          </p:nvPr>
        </p:nvSpPr>
        <p:spPr>
          <a:xfrm>
            <a:off x="540547" y="2250283"/>
            <a:ext cx="8062914" cy="1752603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Datumsplatzhalter 27"/>
          <p:cNvSpPr txBox="1"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6712"/>
          </a:xfrm>
        </p:spPr>
        <p:txBody>
          <a:bodyPr tIns="0" bIns="0" anchor="t"/>
          <a:lstStyle>
            <a:lvl1pPr algn="r">
              <a:defRPr/>
            </a:lvl1pPr>
          </a:lstStyle>
          <a:p>
            <a:pPr>
              <a:defRPr/>
            </a:pPr>
            <a:fld id="{49FA9664-C657-42CC-9676-8E9A9290C2B7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7" name="Fußzeilenplatzhalter 16"/>
          <p:cNvSpPr txBox="1">
            <a:spLocks noGrp="1"/>
          </p:cNvSpPr>
          <p:nvPr>
            <p:ph type="ftr" sz="quarter" idx="11"/>
          </p:nvPr>
        </p:nvSpPr>
        <p:spPr>
          <a:xfrm>
            <a:off x="1371600" y="5651500"/>
            <a:ext cx="5791200" cy="365125"/>
          </a:xfrm>
        </p:spPr>
        <p:txBody>
          <a:bodyPr tIns="0" bIns="0"/>
          <a:lstStyle>
            <a:lvl1pPr>
              <a:defRPr sz="110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liennummernplatzhalter 28"/>
          <p:cNvSpPr txBox="1"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/>
            </a:lvl1pPr>
          </a:lstStyle>
          <a:p>
            <a:pPr>
              <a:defRPr/>
            </a:pPr>
            <a:fld id="{15CAC074-AE05-4732-9667-5A64B508532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34B8-78E6-4C7B-A8E0-5AFE9461FFC1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5" name="Fußzeilenplatzhalt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619B-7560-4022-BC42-52DAB9FDC17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781803" y="381003"/>
            <a:ext cx="1904996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2483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85D8-BE22-4601-82A5-0606D8A678E4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5" name="Fußzeilenplatzhalt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F248-2281-4F6D-A4D0-F56A97B129A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E4CA-99AE-4323-A70C-005B1E43427D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457200" y="6480175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3033-FED1-4064-A969-ED9D01D050D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"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8"/>
          <p:cNvSpPr/>
          <p:nvPr/>
        </p:nvSpPr>
        <p:spPr>
          <a:xfrm flipV="1">
            <a:off x="6350" y="6350"/>
            <a:ext cx="9131300" cy="6837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  <a:cs typeface="+mn-cs"/>
            </a:endParaRPr>
          </a:p>
        </p:txBody>
      </p:sp>
      <p:sp>
        <p:nvSpPr>
          <p:cNvPr id="5" name="Gleichschenkliges Dreieck 7"/>
          <p:cNvSpPr/>
          <p:nvPr/>
        </p:nvSpPr>
        <p:spPr>
          <a:xfrm rot="5399996" flipV="1">
            <a:off x="7553325" y="309563"/>
            <a:ext cx="1893888" cy="1293812"/>
          </a:xfrm>
          <a:custGeom>
            <a:avLst>
              <a:gd name="f8" fmla="val 513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1323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  <a:cs typeface="+mn-cs"/>
            </a:endParaRPr>
          </a:p>
        </p:txBody>
      </p:sp>
      <p:cxnSp>
        <p:nvCxnSpPr>
          <p:cNvPr id="6" name="Gerade Verbindung 10"/>
          <p:cNvCxnSpPr>
            <a:cxnSpLocks noChangeShapeType="1"/>
          </p:cNvCxnSpPr>
          <p:nvPr/>
        </p:nvCxnSpPr>
        <p:spPr bwMode="auto">
          <a:xfrm rot="10799991">
            <a:off x="6469063" y="9525"/>
            <a:ext cx="2673350" cy="1900238"/>
          </a:xfrm>
          <a:prstGeom prst="straightConnector1">
            <a:avLst/>
          </a:prstGeom>
          <a:noFill/>
          <a:ln w="5998">
            <a:solidFill>
              <a:srgbClr val="C6C6C6">
                <a:alpha val="45097"/>
              </a:srgbClr>
            </a:solidFill>
            <a:round/>
            <a:headEnd/>
            <a:tailEnd/>
          </a:ln>
        </p:spPr>
      </p:cxnSp>
      <p:cxnSp>
        <p:nvCxnSpPr>
          <p:cNvPr id="7" name="Gerade Verbindung 9"/>
          <p:cNvCxnSpPr>
            <a:cxnSpLocks noChangeShapeType="1"/>
          </p:cNvCxnSpPr>
          <p:nvPr/>
        </p:nvCxnSpPr>
        <p:spPr bwMode="auto">
          <a:xfrm flipV="1">
            <a:off x="0" y="6350"/>
            <a:ext cx="9137650" cy="6845300"/>
          </a:xfrm>
          <a:prstGeom prst="straightConnector1">
            <a:avLst/>
          </a:prstGeom>
          <a:noFill/>
          <a:ln w="5001">
            <a:solidFill>
              <a:srgbClr val="BFBFBF">
                <a:alpha val="34901"/>
              </a:srgbClr>
            </a:solidFill>
            <a:round/>
            <a:headEnd/>
            <a:tailEnd/>
          </a:ln>
        </p:spPr>
      </p:cxnSp>
      <p:sp>
        <p:nvSpPr>
          <p:cNvPr id="9" name="Titel 1"/>
          <p:cNvSpPr txBox="1">
            <a:spLocks noGrp="1"/>
          </p:cNvSpPr>
          <p:nvPr>
            <p:ph type="title"/>
          </p:nvPr>
        </p:nvSpPr>
        <p:spPr>
          <a:xfrm>
            <a:off x="381003" y="271467"/>
            <a:ext cx="7239003" cy="1362071"/>
          </a:xfrm>
        </p:spPr>
        <p:txBody>
          <a:bodyPr/>
          <a:lstStyle>
            <a:lvl1pPr marL="0">
              <a:defRPr sz="3600" b="1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Textplatzhalter 2"/>
          <p:cNvSpPr txBox="1">
            <a:spLocks noGrp="1"/>
          </p:cNvSpPr>
          <p:nvPr>
            <p:ph type="body" idx="1"/>
          </p:nvPr>
        </p:nvSpPr>
        <p:spPr>
          <a:xfrm>
            <a:off x="381003" y="1633539"/>
            <a:ext cx="3886200" cy="2286000"/>
          </a:xfrm>
        </p:spPr>
        <p:txBody>
          <a:bodyPr/>
          <a:lstStyle>
            <a:lvl1pPr marL="54864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6954838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0B41-7C83-4455-BBAF-12EFFA75B7D0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11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2619375" y="6480175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8451850" y="809625"/>
            <a:ext cx="50165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B3B7-7B31-40AD-83C4-19C1D3B6550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1B39-EA6C-4EA1-BC92-383EB5D87D58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11"/>
          </p:nvPr>
        </p:nvSpPr>
        <p:spPr>
          <a:xfrm>
            <a:off x="457200" y="6480175"/>
            <a:ext cx="4259263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5CAF-DF9E-49A9-9B84-DAC64C1D01C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48195" y="290733"/>
            <a:ext cx="1066803" cy="6153912"/>
          </a:xfrm>
        </p:spPr>
        <p:txBody>
          <a:bodyPr anchor="b" anchorCtr="1"/>
          <a:lstStyle>
            <a:lvl1pPr marL="0" algn="ctr"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365007" y="290733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3"/>
          </p:nvPr>
        </p:nvSpPr>
        <p:spPr>
          <a:xfrm>
            <a:off x="1365007" y="3427125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Inhaltsplatzhalter 4"/>
          <p:cNvSpPr txBox="1">
            <a:spLocks noGrp="1"/>
          </p:cNvSpPr>
          <p:nvPr>
            <p:ph idx="2"/>
          </p:nvPr>
        </p:nvSpPr>
        <p:spPr>
          <a:xfrm>
            <a:off x="2022232" y="290733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2022232" y="3427125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10"/>
          </p:nvPr>
        </p:nvSpPr>
        <p:spPr>
          <a:xfrm>
            <a:off x="4791075" y="6480175"/>
            <a:ext cx="2130425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1566-2A99-44BA-BAF7-3FA4898BE30F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11"/>
          </p:nvPr>
        </p:nvSpPr>
        <p:spPr>
          <a:xfrm>
            <a:off x="457200" y="6480175"/>
            <a:ext cx="4260850" cy="303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AF77-4C29-493F-8044-5772D871D54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9AA7-F654-4803-A1B6-D81BEBBB83E2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4" name="Fußzeilenplatzhalt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AF321-26EB-423C-ADC1-29D81909E76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B4F8-384A-4370-A7DA-C9A9B4BA0F1D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029B-7138-447D-9E10-F083116586F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19456" y="367661"/>
            <a:ext cx="914400" cy="5943600"/>
          </a:xfrm>
        </p:spPr>
        <p:txBody>
          <a:bodyPr anchor="b"/>
          <a:lstStyle>
            <a:lvl1pPr marL="0" marR="18288" algn="r">
              <a:defRPr sz="2900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2"/>
          </p:nvPr>
        </p:nvSpPr>
        <p:spPr>
          <a:xfrm>
            <a:off x="1135858" y="367661"/>
            <a:ext cx="2438403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3651254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FC6572-73EA-4DB5-A6A5-BD8EBAF479A3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11"/>
          </p:nvPr>
        </p:nvSpPr>
        <p:spPr>
          <a:xfrm>
            <a:off x="1136650" y="6556375"/>
            <a:ext cx="51419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E36C20-2A05-42E4-BBFA-26515C6261E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19456" y="150894"/>
            <a:ext cx="914400" cy="6400800"/>
          </a:xfrm>
        </p:spPr>
        <p:txBody>
          <a:bodyPr anchor="b"/>
          <a:lstStyle>
            <a:lvl1pPr marL="0">
              <a:defRPr sz="3000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138235" y="373962"/>
            <a:ext cx="7333488" cy="5486400"/>
          </a:xfrm>
          <a:solidFill>
            <a:srgbClr val="494949"/>
          </a:solidFill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143000" y="5867403"/>
            <a:ext cx="7333488" cy="685800"/>
          </a:xfrm>
          <a:solidFill>
            <a:srgbClr val="FF388C">
              <a:alpha val="15000"/>
            </a:srgbClr>
          </a:solidFill>
          <a:ln w="9528">
            <a:solidFill>
              <a:srgbClr val="FF388C"/>
            </a:solidFill>
            <a:prstDash val="solid"/>
            <a:miter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B14DC6-45FA-4161-ADFE-6AD4271E4B89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F89855-C2A1-491C-85F7-F1CCF5F8C4B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0"/>
          <p:cNvSpPr/>
          <p:nvPr/>
        </p:nvSpPr>
        <p:spPr>
          <a:xfrm>
            <a:off x="6350" y="14288"/>
            <a:ext cx="9131300" cy="6837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entury Gothic"/>
              <a:cs typeface="+mn-cs"/>
            </a:endParaRPr>
          </a:p>
        </p:txBody>
      </p:sp>
      <p:cxnSp>
        <p:nvCxnSpPr>
          <p:cNvPr id="1027" name="Gerade Verbindung 7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5001">
            <a:solidFill>
              <a:srgbClr val="BFBFBF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1028" name="Gerade Verbindung 8"/>
          <p:cNvCxnSpPr>
            <a:cxnSpLocks noChangeShapeType="1"/>
          </p:cNvCxnSpPr>
          <p:nvPr/>
        </p:nvCxnSpPr>
        <p:spPr bwMode="auto">
          <a:xfrm rot="10800009" flipV="1">
            <a:off x="6469063" y="4948238"/>
            <a:ext cx="2673350" cy="1900237"/>
          </a:xfrm>
          <a:prstGeom prst="straightConnector1">
            <a:avLst/>
          </a:prstGeom>
          <a:noFill/>
          <a:ln w="5998">
            <a:solidFill>
              <a:srgbClr val="C6C6C6">
                <a:alpha val="45097"/>
              </a:srgbClr>
            </a:solidFill>
            <a:round/>
            <a:headEnd/>
            <a:tailEnd/>
          </a:ln>
        </p:spPr>
      </p:cxnSp>
      <p:sp>
        <p:nvSpPr>
          <p:cNvPr id="5" name="Titelplatzhalter 21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30" name="Textplatzhalter 12"/>
          <p:cNvSpPr txBox="1"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7" name="Datumsplatzhalter 13"/>
          <p:cNvSpPr txBox="1"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32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fld id="{AF324D27-D792-41FA-BAA5-2A0DE614E3F4}" type="datetime1">
              <a:rPr/>
              <a:pPr>
                <a:defRPr/>
              </a:pPr>
              <a:t>13.03.2015</a:t>
            </a:fld>
            <a:endParaRPr/>
          </a:p>
        </p:txBody>
      </p:sp>
      <p:sp>
        <p:nvSpPr>
          <p:cNvPr id="8" name="Fußzeilenplatzhalter 2"/>
          <p:cNvSpPr txBox="1"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22"/>
          <p:cNvSpPr txBox="1">
            <a:spLocks noGrp="1"/>
          </p:cNvSpPr>
          <p:nvPr>
            <p:ph type="sldNum" sz="quarter" idx="4"/>
          </p:nvPr>
        </p:nvSpPr>
        <p:spPr>
          <a:xfrm>
            <a:off x="7589838" y="6480175"/>
            <a:ext cx="503237" cy="3032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cs typeface="+mn-cs"/>
              </a:defRPr>
            </a:lvl1pPr>
          </a:lstStyle>
          <a:p>
            <a:pPr>
              <a:defRPr/>
            </a:pPr>
            <a:fld id="{B8916330-1E67-44D6-9F01-11F8A551327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8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ransition spd="slow"/>
  <p:txStyles>
    <p:titleStyle>
      <a:lvl1pPr marL="484188" algn="l" rtl="0" eaLnBrk="0" fontAlgn="base">
        <a:spcBef>
          <a:spcPct val="0"/>
        </a:spcBef>
        <a:spcAft>
          <a:spcPct val="0"/>
        </a:spcAft>
        <a:defRPr lang="de-DE" sz="4200" kern="1200">
          <a:solidFill>
            <a:srgbClr val="FF5C9C"/>
          </a:solidFill>
          <a:effectLst>
            <a:outerShdw dist="26004" dir="14499600">
              <a:srgbClr val="000000"/>
            </a:outerShdw>
          </a:effectLst>
          <a:latin typeface="Century Gothic"/>
        </a:defRPr>
      </a:lvl1pPr>
      <a:lvl2pPr marL="4841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eaLnBrk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>
        <a:spcBef>
          <a:spcPts val="700"/>
        </a:spcBef>
        <a:spcAft>
          <a:spcPct val="0"/>
        </a:spcAft>
        <a:buClr>
          <a:srgbClr val="FF388C"/>
        </a:buClr>
        <a:buSzPct val="80000"/>
        <a:buFont typeface="Wingdings 2" pitchFamily="18" charset="2"/>
        <a:buChar char=""/>
        <a:defRPr lang="de-DE" sz="3000" kern="1200">
          <a:solidFill>
            <a:srgbClr val="FFFFFF"/>
          </a:solidFill>
          <a:latin typeface="Century Gothic"/>
        </a:defRPr>
      </a:lvl1pPr>
      <a:lvl2pPr marL="822325" lvl="1" indent="-285750" algn="l" rtl="0" eaLnBrk="0" fontAlgn="base">
        <a:spcBef>
          <a:spcPts val="600"/>
        </a:spcBef>
        <a:spcAft>
          <a:spcPct val="0"/>
        </a:spcAft>
        <a:buClr>
          <a:srgbClr val="FF388C"/>
        </a:buClr>
        <a:buSzPct val="95000"/>
        <a:buFont typeface="Verdana" pitchFamily="34" charset="0"/>
        <a:buChar char="›"/>
        <a:defRPr lang="de-DE" sz="2600" kern="1200">
          <a:solidFill>
            <a:srgbClr val="FFFFFF"/>
          </a:solidFill>
          <a:latin typeface="Century Gothic"/>
        </a:defRPr>
      </a:lvl2pPr>
      <a:lvl3pPr marL="1104900" lvl="2" indent="-228600" algn="l" rtl="0" eaLnBrk="0" fontAlgn="base">
        <a:spcBef>
          <a:spcPts val="600"/>
        </a:spcBef>
        <a:spcAft>
          <a:spcPct val="0"/>
        </a:spcAft>
        <a:buClr>
          <a:srgbClr val="FF388C"/>
        </a:buClr>
        <a:buSzPct val="100000"/>
        <a:buFont typeface="Wingdings 2" pitchFamily="18" charset="2"/>
        <a:buChar char=""/>
        <a:defRPr lang="de-DE" sz="2400" kern="1200">
          <a:solidFill>
            <a:srgbClr val="FFFFFF"/>
          </a:solidFill>
          <a:latin typeface="Century Gothic"/>
        </a:defRPr>
      </a:lvl3pPr>
      <a:lvl4pPr marL="1371600" lvl="3" indent="-209550" algn="l" rtl="0" eaLnBrk="0" fontAlgn="base">
        <a:spcBef>
          <a:spcPts val="500"/>
        </a:spcBef>
        <a:spcAft>
          <a:spcPct val="0"/>
        </a:spcAft>
        <a:buClr>
          <a:srgbClr val="FF388C"/>
        </a:buClr>
        <a:buSzPct val="100000"/>
        <a:buFont typeface="Wingdings 2" pitchFamily="18" charset="2"/>
        <a:buChar char=""/>
        <a:defRPr lang="de-DE" sz="2000" kern="1200">
          <a:solidFill>
            <a:srgbClr val="FFFFFF"/>
          </a:solidFill>
          <a:latin typeface="Century Gothic"/>
        </a:defRPr>
      </a:lvl4pPr>
      <a:lvl5pPr marL="1600200" lvl="4" indent="-209550" algn="l" rtl="0" eaLnBrk="0" fontAlgn="base">
        <a:spcBef>
          <a:spcPts val="500"/>
        </a:spcBef>
        <a:spcAft>
          <a:spcPct val="0"/>
        </a:spcAft>
        <a:buClr>
          <a:srgbClr val="FF90B2"/>
        </a:buClr>
        <a:buSzPct val="100000"/>
        <a:buFont typeface="Wingdings 2" pitchFamily="18" charset="2"/>
        <a:buChar char=""/>
        <a:defRPr lang="de-DE" sz="1900" kern="1200">
          <a:solidFill>
            <a:srgbClr val="FFFFFF"/>
          </a:solidFill>
          <a:latin typeface="Century Gothic"/>
        </a:defRPr>
      </a:lvl5pPr>
      <a:lvl6pPr marL="2057400" indent="-209550" algn="l" rtl="0" eaLnBrk="0" fontAlgn="base">
        <a:spcBef>
          <a:spcPts val="500"/>
        </a:spcBef>
        <a:spcAft>
          <a:spcPct val="0"/>
        </a:spcAft>
        <a:buClr>
          <a:srgbClr val="FF90B2"/>
        </a:buClr>
        <a:buSzPct val="100000"/>
        <a:buFont typeface="Wingdings 2" pitchFamily="18" charset="2"/>
        <a:buChar char=""/>
        <a:defRPr lang="de-DE" sz="1900" kern="1200">
          <a:solidFill>
            <a:srgbClr val="FFFFFF"/>
          </a:solidFill>
          <a:latin typeface="Century Gothic"/>
        </a:defRPr>
      </a:lvl6pPr>
      <a:lvl7pPr marL="2514600" indent="-209550" algn="l" rtl="0" eaLnBrk="0" fontAlgn="base">
        <a:spcBef>
          <a:spcPts val="500"/>
        </a:spcBef>
        <a:spcAft>
          <a:spcPct val="0"/>
        </a:spcAft>
        <a:buClr>
          <a:srgbClr val="FF90B2"/>
        </a:buClr>
        <a:buSzPct val="100000"/>
        <a:buFont typeface="Wingdings 2" pitchFamily="18" charset="2"/>
        <a:buChar char=""/>
        <a:defRPr lang="de-DE" sz="1900" kern="1200">
          <a:solidFill>
            <a:srgbClr val="FFFFFF"/>
          </a:solidFill>
          <a:latin typeface="Century Gothic"/>
        </a:defRPr>
      </a:lvl7pPr>
      <a:lvl8pPr marL="2971800" indent="-209550" algn="l" rtl="0" eaLnBrk="0" fontAlgn="base">
        <a:spcBef>
          <a:spcPts val="500"/>
        </a:spcBef>
        <a:spcAft>
          <a:spcPct val="0"/>
        </a:spcAft>
        <a:buClr>
          <a:srgbClr val="FF90B2"/>
        </a:buClr>
        <a:buSzPct val="100000"/>
        <a:buFont typeface="Wingdings 2" pitchFamily="18" charset="2"/>
        <a:buChar char=""/>
        <a:defRPr lang="de-DE" sz="1900" kern="1200">
          <a:solidFill>
            <a:srgbClr val="FFFFFF"/>
          </a:solidFill>
          <a:latin typeface="Century Gothic"/>
        </a:defRPr>
      </a:lvl8pPr>
      <a:lvl9pPr marL="3429000" indent="-209550" algn="l" rtl="0" eaLnBrk="0" fontAlgn="base">
        <a:spcBef>
          <a:spcPts val="500"/>
        </a:spcBef>
        <a:spcAft>
          <a:spcPct val="0"/>
        </a:spcAft>
        <a:buClr>
          <a:srgbClr val="FF90B2"/>
        </a:buClr>
        <a:buSzPct val="100000"/>
        <a:buFont typeface="Wingdings 2" pitchFamily="18" charset="2"/>
        <a:buChar char=""/>
        <a:defRPr lang="de-DE" sz="1900" kern="1200">
          <a:solidFill>
            <a:srgbClr val="FFFFFF"/>
          </a:solidFill>
          <a:latin typeface="Century Gothic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marL="48463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u="sng">
                <a:solidFill>
                  <a:srgbClr val="FF3399"/>
                </a:solidFill>
                <a:latin typeface="Berlin Sans FB Demi" pitchFamily="34"/>
              </a:rPr>
              <a:t>Positives bei Bewerbungen:</a:t>
            </a:r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>
          <a:blip r:embed="rId2"/>
          <a:srcRect l="20947" t="1314" r="7315" b="19144"/>
          <a:stretch>
            <a:fillRect/>
          </a:stretch>
        </p:blipFill>
        <p:spPr bwMode="auto">
          <a:xfrm>
            <a:off x="539750" y="2636838"/>
            <a:ext cx="2347913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5"/>
          <p:cNvSpPr txBox="1"/>
          <p:nvPr/>
        </p:nvSpPr>
        <p:spPr>
          <a:xfrm>
            <a:off x="2917825" y="4024313"/>
            <a:ext cx="6200775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kern="0">
                <a:solidFill>
                  <a:srgbClr val="FFFFFF"/>
                </a:solidFill>
                <a:latin typeface="Century Gothic"/>
                <a:cs typeface="+mn-cs"/>
              </a:rPr>
              <a:t>Man sollte auf den Bewerbungsunterlagen beim Foto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kern="0">
                <a:solidFill>
                  <a:srgbClr val="FFFFFF"/>
                </a:solidFill>
                <a:latin typeface="Century Gothic"/>
                <a:cs typeface="+mn-cs"/>
              </a:rPr>
              <a:t>Einen neutralen Hintergrund haben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/>
              <a:t>Aussehen: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76475"/>
            <a:ext cx="2565400" cy="3427413"/>
          </a:xfrm>
        </p:spPr>
      </p:pic>
      <p:sp>
        <p:nvSpPr>
          <p:cNvPr id="4" name="Textfeld 3"/>
          <p:cNvSpPr txBox="1"/>
          <p:nvPr/>
        </p:nvSpPr>
        <p:spPr>
          <a:xfrm>
            <a:off x="3132138" y="2451100"/>
            <a:ext cx="5543550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kern="0">
                <a:solidFill>
                  <a:srgbClr val="FFFFFF"/>
                </a:solidFill>
                <a:latin typeface="Century Gothic"/>
                <a:cs typeface="+mn-cs"/>
              </a:rPr>
              <a:t>Man sollte keinen zu weiten Ausschnitt haben.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kern="0">
                <a:solidFill>
                  <a:srgbClr val="FFFFFF"/>
                </a:solidFill>
                <a:latin typeface="Century Gothic"/>
                <a:cs typeface="+mn-cs"/>
              </a:rPr>
              <a:t>Die Kleidung sollte sauber und ordentlich aussehen.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3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3429000" cy="4572000"/>
          </a:xfrm>
        </p:spPr>
      </p:pic>
      <p:sp>
        <p:nvSpPr>
          <p:cNvPr id="4" name="Textfeld 5"/>
          <p:cNvSpPr txBox="1"/>
          <p:nvPr/>
        </p:nvSpPr>
        <p:spPr>
          <a:xfrm>
            <a:off x="4140200" y="2781300"/>
            <a:ext cx="4535488" cy="1465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Füße in geschlossener Haltung am Boden.</a:t>
            </a:r>
          </a:p>
          <a:p>
            <a:endParaRPr lang="de-AT">
              <a:solidFill>
                <a:srgbClr val="FFFFFF"/>
              </a:solidFill>
              <a:latin typeface="Century Gothic" pitchFamily="34" charset="0"/>
            </a:endParaRPr>
          </a:p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Es hilft zur guten Haltung und man hat ein besseres Gleichgewicht.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/>
              <a:t>Haltung:</a:t>
            </a:r>
          </a:p>
        </p:txBody>
      </p:sp>
      <p:pic>
        <p:nvPicPr>
          <p:cNvPr id="3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921" t="9741" r="16174" b="24286"/>
          <a:stretch>
            <a:fillRect/>
          </a:stretch>
        </p:blipFill>
        <p:spPr>
          <a:xfrm>
            <a:off x="1219200" y="2362200"/>
            <a:ext cx="2122488" cy="3016250"/>
          </a:xfrm>
        </p:spPr>
      </p:pic>
      <p:sp>
        <p:nvSpPr>
          <p:cNvPr id="4" name="Textfeld 5"/>
          <p:cNvSpPr txBox="1"/>
          <p:nvPr/>
        </p:nvSpPr>
        <p:spPr>
          <a:xfrm>
            <a:off x="3779838" y="2565400"/>
            <a:ext cx="4176712" cy="2014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Man soll den Raum im Blick haben.</a:t>
            </a:r>
          </a:p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Die Haltung sollte gerade sein, die Hände sollen auf dem Tisch liegen und nicht unter dem Tisch.</a:t>
            </a:r>
          </a:p>
          <a:p>
            <a:endParaRPr lang="de-AT">
              <a:solidFill>
                <a:srgbClr val="FFFFFF"/>
              </a:solidFill>
              <a:latin typeface="Century Gothic" pitchFamily="34" charset="0"/>
            </a:endParaRPr>
          </a:p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Der Eindruck sollte nicht unhöflich sein!!!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3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429000" cy="4572000"/>
          </a:xfrm>
        </p:spPr>
      </p:pic>
      <p:sp>
        <p:nvSpPr>
          <p:cNvPr id="4" name="Textfeld 4"/>
          <p:cNvSpPr txBox="1"/>
          <p:nvPr/>
        </p:nvSpPr>
        <p:spPr>
          <a:xfrm>
            <a:off x="3779838" y="2455863"/>
            <a:ext cx="5040312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de-AT">
                <a:solidFill>
                  <a:srgbClr val="FFFFFF"/>
                </a:solidFill>
                <a:latin typeface="Century Gothic" pitchFamily="34" charset="0"/>
              </a:rPr>
              <a:t>Man sollte mit seinem Gegenüber Blickkontakt halten.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lest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8</vt:i4>
      </vt:variant>
      <vt:variant>
        <vt:lpstr>Folientitel</vt:lpstr>
      </vt:variant>
      <vt:variant>
        <vt:i4>5</vt:i4>
      </vt:variant>
    </vt:vector>
  </HeadingPairs>
  <TitlesOfParts>
    <vt:vector size="19" baseType="lpstr">
      <vt:lpstr>Calibri</vt:lpstr>
      <vt:lpstr>Arial</vt:lpstr>
      <vt:lpstr>Century Gothic</vt:lpstr>
      <vt:lpstr>Wingdings 2</vt:lpstr>
      <vt:lpstr>Verdana</vt:lpstr>
      <vt:lpstr>Berlin Sans FB Demi</vt:lpstr>
      <vt:lpstr>Telesto</vt:lpstr>
      <vt:lpstr>Telesto</vt:lpstr>
      <vt:lpstr>Telesto</vt:lpstr>
      <vt:lpstr>Telesto</vt:lpstr>
      <vt:lpstr>Telesto</vt:lpstr>
      <vt:lpstr>Telesto</vt:lpstr>
      <vt:lpstr>Telesto</vt:lpstr>
      <vt:lpstr>Telesto</vt:lpstr>
      <vt:lpstr>Positives bei Bewerbungen:</vt:lpstr>
      <vt:lpstr>Aussehen:</vt:lpstr>
      <vt:lpstr>Folie 3</vt:lpstr>
      <vt:lpstr>Haltung: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Positives bei Bewerbungen:</dc:title>
  <dc:creator>user1</dc:creator>
  <cp:lastModifiedBy>Claudia</cp:lastModifiedBy>
  <cp:revision>2</cp:revision>
  <dcterms:created xsi:type="dcterms:W3CDTF">2015-03-08T16:37:44Z</dcterms:created>
  <dcterms:modified xsi:type="dcterms:W3CDTF">2015-03-13T19:27:06Z</dcterms:modified>
</cp:coreProperties>
</file>