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-2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0C9D4-B197-4DCE-B5E1-1D4022CD926A}" type="datetimeFigureOut">
              <a:rPr lang="de-AT" smtClean="0"/>
              <a:pPr/>
              <a:t>13.03.2015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6B2C3-B664-4366-B5D2-702128782C2A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5462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6B2C3-B664-4366-B5D2-702128782C2A}" type="slidenum">
              <a:rPr lang="de-AT" smtClean="0"/>
              <a:pPr/>
              <a:t>1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EC52-4658-4F6A-9F78-F95BEBAA64CF}" type="datetimeFigureOut">
              <a:rPr lang="de-AT" smtClean="0"/>
              <a:pPr/>
              <a:t>13.03.2015</a:t>
            </a:fld>
            <a:endParaRPr lang="de-AT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299C-6CCC-4FBC-8608-C6AC3CFA8FE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EC52-4658-4F6A-9F78-F95BEBAA64CF}" type="datetimeFigureOut">
              <a:rPr lang="de-AT" smtClean="0"/>
              <a:pPr/>
              <a:t>13.03.2015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299C-6CCC-4FBC-8608-C6AC3CFA8FE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EC52-4658-4F6A-9F78-F95BEBAA64CF}" type="datetimeFigureOut">
              <a:rPr lang="de-AT" smtClean="0"/>
              <a:pPr/>
              <a:t>13.03.2015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299C-6CCC-4FBC-8608-C6AC3CFA8FE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EC52-4658-4F6A-9F78-F95BEBAA64CF}" type="datetimeFigureOut">
              <a:rPr lang="de-AT" smtClean="0"/>
              <a:pPr/>
              <a:t>13.03.2015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299C-6CCC-4FBC-8608-C6AC3CFA8FE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EC52-4658-4F6A-9F78-F95BEBAA64CF}" type="datetimeFigureOut">
              <a:rPr lang="de-AT" smtClean="0"/>
              <a:pPr/>
              <a:t>13.03.2015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299C-6CCC-4FBC-8608-C6AC3CFA8FE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EC52-4658-4F6A-9F78-F95BEBAA64CF}" type="datetimeFigureOut">
              <a:rPr lang="de-AT" smtClean="0"/>
              <a:pPr/>
              <a:t>13.03.2015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299C-6CCC-4FBC-8608-C6AC3CFA8FE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EC52-4658-4F6A-9F78-F95BEBAA64CF}" type="datetimeFigureOut">
              <a:rPr lang="de-AT" smtClean="0"/>
              <a:pPr/>
              <a:t>13.03.2015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299C-6CCC-4FBC-8608-C6AC3CFA8FE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EC52-4658-4F6A-9F78-F95BEBAA64CF}" type="datetimeFigureOut">
              <a:rPr lang="de-AT" smtClean="0"/>
              <a:pPr/>
              <a:t>13.03.2015</a:t>
            </a:fld>
            <a:endParaRPr lang="de-AT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22299C-6CCC-4FBC-8608-C6AC3CFA8FE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EC52-4658-4F6A-9F78-F95BEBAA64CF}" type="datetimeFigureOut">
              <a:rPr lang="de-AT" smtClean="0"/>
              <a:pPr/>
              <a:t>13.03.2015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299C-6CCC-4FBC-8608-C6AC3CFA8FE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EC52-4658-4F6A-9F78-F95BEBAA64CF}" type="datetimeFigureOut">
              <a:rPr lang="de-AT" smtClean="0"/>
              <a:pPr/>
              <a:t>13.03.2015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C22299C-6CCC-4FBC-8608-C6AC3CFA8FE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D05EC52-4658-4F6A-9F78-F95BEBAA64CF}" type="datetimeFigureOut">
              <a:rPr lang="de-AT" smtClean="0"/>
              <a:pPr/>
              <a:t>13.03.2015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299C-6CCC-4FBC-8608-C6AC3CFA8FE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ihand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ihand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D05EC52-4658-4F6A-9F78-F95BEBAA64CF}" type="datetimeFigureOut">
              <a:rPr lang="de-AT" smtClean="0"/>
              <a:pPr/>
              <a:t>13.03.2015</a:t>
            </a:fld>
            <a:endParaRPr lang="de-AT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C22299C-6CCC-4FBC-8608-C6AC3CFA8FE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060847"/>
            <a:ext cx="7774632" cy="3888433"/>
          </a:xfrm>
        </p:spPr>
        <p:txBody>
          <a:bodyPr>
            <a:normAutofit/>
          </a:bodyPr>
          <a:lstStyle/>
          <a:p>
            <a:pPr algn="ctr"/>
            <a:r>
              <a:rPr lang="de-AT" sz="4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Kindergärtner/in</a:t>
            </a:r>
            <a:endParaRPr lang="de-AT" sz="4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Berufsbeschreibung </a:t>
            </a:r>
            <a:br>
              <a:rPr lang="de-AT" dirty="0" smtClean="0"/>
            </a:br>
            <a:r>
              <a:rPr lang="de-AT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de-AT" dirty="0" smtClean="0"/>
              <a:t>Arbeiten mit Kindern im </a:t>
            </a:r>
            <a:r>
              <a:rPr lang="de-AT" dirty="0" smtClean="0"/>
              <a:t>Alter </a:t>
            </a:r>
            <a:r>
              <a:rPr lang="de-AT" dirty="0" smtClean="0"/>
              <a:t>von 4-6 Jahren</a:t>
            </a:r>
          </a:p>
          <a:p>
            <a:pPr>
              <a:buFont typeface="Wingdings" pitchFamily="2" charset="2"/>
              <a:buChar char="Ø"/>
            </a:pPr>
            <a:r>
              <a:rPr lang="de-AT" dirty="0" smtClean="0"/>
              <a:t>Persönlichkeiten und Fähigkeiten der Kinder fördern</a:t>
            </a:r>
          </a:p>
          <a:p>
            <a:pPr>
              <a:buFont typeface="Wingdings" pitchFamily="2" charset="2"/>
              <a:buChar char="Ø"/>
            </a:pPr>
            <a:r>
              <a:rPr lang="de-AT" dirty="0" smtClean="0"/>
              <a:t>Durch spielerische Art </a:t>
            </a:r>
            <a:r>
              <a:rPr lang="de-AT" dirty="0"/>
              <a:t>E</a:t>
            </a:r>
            <a:r>
              <a:rPr lang="de-AT" dirty="0" smtClean="0"/>
              <a:t>rarbeitung von wichtigen Themen </a:t>
            </a:r>
          </a:p>
          <a:p>
            <a:pPr>
              <a:buFont typeface="Wingdings" pitchFamily="2" charset="2"/>
              <a:buChar char="Ø"/>
            </a:pPr>
            <a:r>
              <a:rPr lang="de-AT" dirty="0" smtClean="0"/>
              <a:t>Erkennung von Entwicklungsrückständen </a:t>
            </a:r>
          </a:p>
          <a:p>
            <a:pPr>
              <a:buFont typeface="Wingdings" pitchFamily="2" charset="2"/>
              <a:buChar char="Ø"/>
            </a:pPr>
            <a:r>
              <a:rPr lang="de-AT" dirty="0" smtClean="0"/>
              <a:t>Arbeiten selbstständig und eigenverantwortlich </a:t>
            </a:r>
          </a:p>
          <a:p>
            <a:endParaRPr lang="de-AT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Ausbildung </a:t>
            </a:r>
            <a:br>
              <a:rPr lang="de-AT" dirty="0" smtClean="0"/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lphaLcParenR"/>
            </a:pPr>
            <a:r>
              <a:rPr lang="de-AT" dirty="0" smtClean="0"/>
              <a:t>5 Jahre Ausbildung in einer Bildungsanstalt für Kindergartenpädagogik, Voraussetzungen: Reifeprüfung (</a:t>
            </a:r>
            <a:r>
              <a:rPr lang="de-AT" dirty="0" err="1" smtClean="0"/>
              <a:t>Matura</a:t>
            </a:r>
            <a:r>
              <a:rPr lang="de-AT" dirty="0" smtClean="0"/>
              <a:t>) </a:t>
            </a:r>
          </a:p>
          <a:p>
            <a:pPr marL="971550" lvl="1" indent="-514350">
              <a:buFont typeface="+mj-lt"/>
              <a:buAutoNum type="alphaLcParenR"/>
            </a:pPr>
            <a:r>
              <a:rPr lang="de-AT" dirty="0" smtClean="0"/>
              <a:t>2 bzw. 2 ½ Jahre Ausbildung an einem Kolleg für Kindergartenpädagogik, Voraussetzungen: Reifeprüfung (</a:t>
            </a:r>
            <a:r>
              <a:rPr lang="de-AT" dirty="0" err="1" smtClean="0"/>
              <a:t>Matura</a:t>
            </a:r>
            <a:r>
              <a:rPr lang="de-AT" dirty="0" smtClean="0"/>
              <a:t>) 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Anforderungen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628800"/>
            <a:ext cx="74676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de-AT" dirty="0" smtClean="0"/>
              <a:t>Aufgeschlossenheit</a:t>
            </a:r>
          </a:p>
          <a:p>
            <a:pPr>
              <a:buFont typeface="Wingdings" pitchFamily="2" charset="2"/>
              <a:buChar char="v"/>
            </a:pPr>
            <a:r>
              <a:rPr lang="de-AT" dirty="0" smtClean="0"/>
              <a:t>Gute  Ausdrucksfähigkeit</a:t>
            </a:r>
          </a:p>
          <a:p>
            <a:pPr>
              <a:buFont typeface="Wingdings" pitchFamily="2" charset="2"/>
              <a:buChar char="v"/>
            </a:pPr>
            <a:r>
              <a:rPr lang="de-AT" dirty="0" smtClean="0"/>
              <a:t>Einfühlungsvermögen</a:t>
            </a:r>
          </a:p>
          <a:p>
            <a:pPr>
              <a:buFont typeface="Wingdings" pitchFamily="2" charset="2"/>
              <a:buChar char="v"/>
            </a:pPr>
            <a:r>
              <a:rPr lang="de-AT" dirty="0" smtClean="0"/>
              <a:t>Beobachtungsgabe</a:t>
            </a:r>
          </a:p>
          <a:p>
            <a:pPr>
              <a:buFont typeface="Wingdings" pitchFamily="2" charset="2"/>
              <a:buChar char="v"/>
            </a:pPr>
            <a:r>
              <a:rPr lang="de-AT" dirty="0" smtClean="0"/>
              <a:t>Freude an handwerklicher Tätigkeit (Basteln, Malen) </a:t>
            </a:r>
          </a:p>
          <a:p>
            <a:pPr>
              <a:buFont typeface="Wingdings" pitchFamily="2" charset="2"/>
              <a:buChar char="v"/>
            </a:pPr>
            <a:r>
              <a:rPr lang="de-AT" dirty="0" smtClean="0"/>
              <a:t>Organisationstalent</a:t>
            </a:r>
          </a:p>
          <a:p>
            <a:endParaRPr lang="de-AT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Entwicklungsmöglichkeiten</a:t>
            </a:r>
            <a:br>
              <a:rPr lang="de-AT" dirty="0" smtClean="0"/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Lehrgang für Sonderkindergartenpädagogik, Ausbildung zum/zur Lernpädagoge/in, </a:t>
            </a:r>
          </a:p>
          <a:p>
            <a:r>
              <a:rPr lang="de-AT" dirty="0" smtClean="0"/>
              <a:t>Studium in Pädagogik oder Psychotherapie</a:t>
            </a:r>
          </a:p>
          <a:p>
            <a:r>
              <a:rPr lang="de-AT" dirty="0" smtClean="0"/>
              <a:t>Hochschullehrgänge, z.B. in Psychotherapie, sozialpädagogischer Arbeit, Kommunikation  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emera">
  <a:themeElements>
    <a:clrScheme name="Haemer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Haemer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aemer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107</Words>
  <Application>Microsoft Office PowerPoint</Application>
  <PresentationFormat>Bildschirmpräsentation (4:3)</PresentationFormat>
  <Paragraphs>22</Paragraphs>
  <Slides>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Haemera</vt:lpstr>
      <vt:lpstr>Kindergärtner/in</vt:lpstr>
      <vt:lpstr>Berufsbeschreibung   </vt:lpstr>
      <vt:lpstr>Ausbildung  </vt:lpstr>
      <vt:lpstr>Anforderungen</vt:lpstr>
      <vt:lpstr>Entwicklungsmöglichkeiten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Kindergärtnerin</dc:title>
  <dc:creator>Eleonore Schöpf</dc:creator>
  <cp:lastModifiedBy>Windows-Benutzer</cp:lastModifiedBy>
  <cp:revision>14</cp:revision>
  <dcterms:created xsi:type="dcterms:W3CDTF">2015-02-21T14:57:16Z</dcterms:created>
  <dcterms:modified xsi:type="dcterms:W3CDTF">2015-03-13T06:51:35Z</dcterms:modified>
</cp:coreProperties>
</file>