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FE2A-C7AF-480C-892C-C1A6A80F6CC6}" type="datetimeFigureOut">
              <a:rPr lang="de-AT" smtClean="0"/>
              <a:pPr/>
              <a:t>11.03.2015</a:t>
            </a:fld>
            <a:endParaRPr lang="de-AT" dirty="0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975F9-E00C-4E8A-80A3-E1E4EBDC026F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FE2A-C7AF-480C-892C-C1A6A80F6CC6}" type="datetimeFigureOut">
              <a:rPr lang="de-AT" smtClean="0"/>
              <a:pPr/>
              <a:t>11.03.2015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975F9-E00C-4E8A-80A3-E1E4EBDC026F}" type="slidenum">
              <a:rPr lang="de-AT" smtClean="0"/>
              <a:pPr/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FE2A-C7AF-480C-892C-C1A6A80F6CC6}" type="datetimeFigureOut">
              <a:rPr lang="de-AT" smtClean="0"/>
              <a:pPr/>
              <a:t>11.03.2015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975F9-E00C-4E8A-80A3-E1E4EBDC026F}" type="slidenum">
              <a:rPr lang="de-AT" smtClean="0"/>
              <a:pPr/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FE2A-C7AF-480C-892C-C1A6A80F6CC6}" type="datetimeFigureOut">
              <a:rPr lang="de-AT" smtClean="0"/>
              <a:pPr/>
              <a:t>11.03.2015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975F9-E00C-4E8A-80A3-E1E4EBDC026F}" type="slidenum">
              <a:rPr lang="de-AT" smtClean="0"/>
              <a:pPr/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FE2A-C7AF-480C-892C-C1A6A80F6CC6}" type="datetimeFigureOut">
              <a:rPr lang="de-AT" smtClean="0"/>
              <a:pPr/>
              <a:t>11.03.2015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C3975F9-E00C-4E8A-80A3-E1E4EBDC026F}" type="slidenum">
              <a:rPr lang="de-AT" smtClean="0"/>
              <a:pPr/>
              <a:t>‹Nr.›</a:t>
            </a:fld>
            <a:endParaRPr lang="de-AT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FE2A-C7AF-480C-892C-C1A6A80F6CC6}" type="datetimeFigureOut">
              <a:rPr lang="de-AT" smtClean="0"/>
              <a:pPr/>
              <a:t>11.03.2015</a:t>
            </a:fld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975F9-E00C-4E8A-80A3-E1E4EBDC026F}" type="slidenum">
              <a:rPr lang="de-AT" smtClean="0"/>
              <a:pPr/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FE2A-C7AF-480C-892C-C1A6A80F6CC6}" type="datetimeFigureOut">
              <a:rPr lang="de-AT" smtClean="0"/>
              <a:pPr/>
              <a:t>11.03.2015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975F9-E00C-4E8A-80A3-E1E4EBDC026F}" type="slidenum">
              <a:rPr lang="de-AT" smtClean="0"/>
              <a:pPr/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FE2A-C7AF-480C-892C-C1A6A80F6CC6}" type="datetimeFigureOut">
              <a:rPr lang="de-AT" smtClean="0"/>
              <a:pPr/>
              <a:t>11.03.2015</a:t>
            </a:fld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975F9-E00C-4E8A-80A3-E1E4EBDC026F}" type="slidenum">
              <a:rPr lang="de-AT" smtClean="0"/>
              <a:pPr/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FE2A-C7AF-480C-892C-C1A6A80F6CC6}" type="datetimeFigureOut">
              <a:rPr lang="de-AT" smtClean="0"/>
              <a:pPr/>
              <a:t>11.03.2015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975F9-E00C-4E8A-80A3-E1E4EBDC026F}" type="slidenum">
              <a:rPr lang="de-AT" smtClean="0"/>
              <a:pPr/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FE2A-C7AF-480C-892C-C1A6A80F6CC6}" type="datetimeFigureOut">
              <a:rPr lang="de-AT" smtClean="0"/>
              <a:pPr/>
              <a:t>11.03.2015</a:t>
            </a:fld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975F9-E00C-4E8A-80A3-E1E4EBDC026F}" type="slidenum">
              <a:rPr lang="de-AT" smtClean="0"/>
              <a:pPr/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de-DE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Bild durch Klicken auf Symbol hinzufügen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FE2A-C7AF-480C-892C-C1A6A80F6CC6}" type="datetimeFigureOut">
              <a:rPr lang="de-AT" smtClean="0"/>
              <a:pPr/>
              <a:t>11.03.2015</a:t>
            </a:fld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975F9-E00C-4E8A-80A3-E1E4EBDC026F}" type="slidenum">
              <a:rPr lang="de-AT" smtClean="0"/>
              <a:pPr/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FD9FE2A-C7AF-480C-892C-C1A6A80F6CC6}" type="datetimeFigureOut">
              <a:rPr lang="de-AT" smtClean="0"/>
              <a:pPr/>
              <a:t>11.03.2015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de-AT" dirty="0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3975F9-E00C-4E8A-80A3-E1E4EBDC026F}" type="slidenum">
              <a:rPr lang="de-AT" smtClean="0"/>
              <a:pPr/>
              <a:t>‹Nr.›</a:t>
            </a:fld>
            <a:endParaRPr lang="de-AT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2492896"/>
            <a:ext cx="7772400" cy="1584176"/>
          </a:xfrm>
        </p:spPr>
        <p:txBody>
          <a:bodyPr>
            <a:normAutofit fontScale="90000"/>
          </a:bodyPr>
          <a:lstStyle/>
          <a:p>
            <a:r>
              <a:rPr lang="de-AT" sz="5400" b="1" dirty="0" smtClean="0">
                <a:solidFill>
                  <a:srgbClr val="7030A0"/>
                </a:solidFill>
              </a:rPr>
              <a:t>Seilbahntechniker/in  </a:t>
            </a:r>
            <a:endParaRPr lang="de-AT" sz="5400" b="1" dirty="0">
              <a:solidFill>
                <a:srgbClr val="7030A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0" y="332656"/>
            <a:ext cx="6400800" cy="1752600"/>
          </a:xfrm>
        </p:spPr>
        <p:txBody>
          <a:bodyPr/>
          <a:lstStyle/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56990"/>
          </a:xfrm>
        </p:spPr>
        <p:txBody>
          <a:bodyPr>
            <a:normAutofit/>
          </a:bodyPr>
          <a:lstStyle/>
          <a:p>
            <a:r>
              <a:rPr lang="de-AT" sz="5400" b="1" u="sng" dirty="0" smtClean="0">
                <a:solidFill>
                  <a:srgbClr val="7030A0"/>
                </a:solidFill>
              </a:rPr>
              <a:t>Anforderungen</a:t>
            </a:r>
            <a:endParaRPr lang="de-AT" sz="5400" b="1" u="sng" dirty="0">
              <a:solidFill>
                <a:srgbClr val="7030A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de-AT" dirty="0" smtClean="0"/>
              <a:t>Kräftiger Körperbau</a:t>
            </a:r>
          </a:p>
          <a:p>
            <a:r>
              <a:rPr lang="de-AT" dirty="0" smtClean="0"/>
              <a:t>Physische Ausdauer</a:t>
            </a:r>
          </a:p>
          <a:p>
            <a:r>
              <a:rPr lang="de-AT" dirty="0" smtClean="0"/>
              <a:t>Körperliche </a:t>
            </a:r>
            <a:r>
              <a:rPr lang="de-AT" dirty="0"/>
              <a:t>W</a:t>
            </a:r>
            <a:r>
              <a:rPr lang="de-AT" dirty="0" smtClean="0"/>
              <a:t>endigkeit</a:t>
            </a:r>
          </a:p>
          <a:p>
            <a:r>
              <a:rPr lang="de-AT" dirty="0" smtClean="0"/>
              <a:t>Gleichgewichtsgefühl</a:t>
            </a:r>
          </a:p>
          <a:p>
            <a:r>
              <a:rPr lang="de-AT" dirty="0" smtClean="0"/>
              <a:t>Handgeschicklichkeit</a:t>
            </a:r>
          </a:p>
          <a:p>
            <a:r>
              <a:rPr lang="de-AT" dirty="0" smtClean="0"/>
              <a:t>Unempfindlichkeit der Haut</a:t>
            </a:r>
          </a:p>
          <a:p>
            <a:r>
              <a:rPr lang="de-AT" dirty="0" smtClean="0"/>
              <a:t>technisches Verständnis </a:t>
            </a:r>
          </a:p>
          <a:p>
            <a:r>
              <a:rPr lang="de-AT" dirty="0" smtClean="0"/>
              <a:t>Kontaktfähigkeit</a:t>
            </a:r>
          </a:p>
          <a:p>
            <a:r>
              <a:rPr lang="de-AT" dirty="0" smtClean="0"/>
              <a:t>Fähigkeit zur Zusammenarbeit </a:t>
            </a:r>
          </a:p>
          <a:p>
            <a:r>
              <a:rPr lang="de-AT" dirty="0" smtClean="0"/>
              <a:t>Sprachfertigkeit mündlich</a:t>
            </a:r>
          </a:p>
          <a:p>
            <a:r>
              <a:rPr lang="de-AT" dirty="0" smtClean="0"/>
              <a:t>logisch-analytisches Denken</a:t>
            </a:r>
          </a:p>
          <a:p>
            <a:r>
              <a:rPr lang="de-AT" dirty="0" smtClean="0"/>
              <a:t>Reaktionsfähigkeit </a:t>
            </a:r>
          </a:p>
          <a:p>
            <a:endParaRPr lang="de-A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u="sng" dirty="0" smtClean="0">
                <a:solidFill>
                  <a:srgbClr val="7030A0"/>
                </a:solidFill>
              </a:rPr>
              <a:t>Ausbildung</a:t>
            </a:r>
            <a:endParaRPr lang="de-AT" b="1" u="sng" dirty="0">
              <a:solidFill>
                <a:srgbClr val="7030A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AT" dirty="0" smtClean="0"/>
              <a:t>Ausbildungsart:  Lehre 3.5 Jahre</a:t>
            </a:r>
          </a:p>
          <a:p>
            <a:r>
              <a:rPr lang="de-AT" dirty="0" smtClean="0"/>
              <a:t>Form: Dual</a:t>
            </a:r>
          </a:p>
          <a:p>
            <a:r>
              <a:rPr lang="de-AT" dirty="0" smtClean="0"/>
              <a:t>Voraussetzungen: Erfüllung der 9-jährigen Schulpflicht</a:t>
            </a:r>
          </a:p>
          <a:p>
            <a:r>
              <a:rPr lang="de-AT" dirty="0" smtClean="0"/>
              <a:t>Abschluss: Lehrabschlussprüfung (LAP)</a:t>
            </a:r>
          </a:p>
          <a:p>
            <a:r>
              <a:rPr lang="de-AT" dirty="0" smtClean="0"/>
              <a:t>Berechtigung : </a:t>
            </a:r>
            <a:br>
              <a:rPr lang="de-AT" dirty="0" smtClean="0"/>
            </a:br>
            <a:r>
              <a:rPr lang="de-AT" dirty="0" smtClean="0"/>
              <a:t>Ausübung des erlernten Berufes </a:t>
            </a:r>
            <a:br>
              <a:rPr lang="de-AT" dirty="0" smtClean="0"/>
            </a:br>
            <a:r>
              <a:rPr lang="de-AT" dirty="0" smtClean="0"/>
              <a:t>Zugang zu Werkmeisterschulen und Meisterprüfungen im jeweiligen Fachbereich</a:t>
            </a:r>
            <a:br>
              <a:rPr lang="de-AT" dirty="0" smtClean="0"/>
            </a:br>
            <a:r>
              <a:rPr lang="de-AT" dirty="0" smtClean="0"/>
              <a:t>Möglichkeit der selbstständigen Berufsausübung im Fachbereich </a:t>
            </a:r>
          </a:p>
          <a:p>
            <a:r>
              <a:rPr lang="de-AT" dirty="0" smtClean="0"/>
              <a:t>Zusatzinfo: Möglichkeit zur Berufsreifeprüfung (Lehre mit Matura, Berufsmatura)</a:t>
            </a:r>
          </a:p>
          <a:p>
            <a:endParaRPr lang="de-A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5400" u="sng" dirty="0" smtClean="0">
                <a:solidFill>
                  <a:srgbClr val="7030A0"/>
                </a:solidFill>
              </a:rPr>
              <a:t>Aufgaben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AT" dirty="0" smtClean="0"/>
              <a:t>Einhalten der Pläne</a:t>
            </a:r>
          </a:p>
          <a:p>
            <a:r>
              <a:rPr lang="de-AT" dirty="0" smtClean="0"/>
              <a:t>Überprüfung der Baugruppen, Maschinen und Geräte</a:t>
            </a:r>
          </a:p>
          <a:p>
            <a:r>
              <a:rPr lang="de-AT" dirty="0" smtClean="0"/>
              <a:t>erledigen die Wartungs- und Instandhaltungsarbeiten </a:t>
            </a:r>
            <a:br>
              <a:rPr lang="de-AT" dirty="0" smtClean="0"/>
            </a:br>
            <a:r>
              <a:rPr lang="de-AT" dirty="0" smtClean="0"/>
              <a:t>(Reinigen</a:t>
            </a:r>
            <a:r>
              <a:rPr lang="de-AT" dirty="0" smtClean="0"/>
              <a:t>, Schmieren, Nachfüllen von Kühlmitteln und anderen Betriebsstoffen, Austauschen von </a:t>
            </a:r>
            <a:r>
              <a:rPr lang="de-AT" dirty="0" smtClean="0"/>
              <a:t>Verschleißteilen, Reparieren/Austauschen </a:t>
            </a:r>
            <a:r>
              <a:rPr lang="de-AT" dirty="0" smtClean="0"/>
              <a:t>kaputter Teile usw.). </a:t>
            </a:r>
            <a:endParaRPr lang="de-AT" dirty="0" smtClean="0"/>
          </a:p>
          <a:p>
            <a:r>
              <a:rPr lang="de-AT" dirty="0" smtClean="0"/>
              <a:t>Besonders wichtig: regelmäßige Überprüfung, Pflege und Wartung der Seile der </a:t>
            </a:r>
            <a:r>
              <a:rPr lang="de-AT" dirty="0" smtClean="0"/>
              <a:t>Anlage</a:t>
            </a:r>
          </a:p>
          <a:p>
            <a:r>
              <a:rPr lang="de-AT" dirty="0" smtClean="0"/>
              <a:t>Bedienen die Seilbahn-oder Schleppliftanlagen</a:t>
            </a:r>
          </a:p>
          <a:p>
            <a:endParaRPr lang="de-AT" dirty="0" smtClean="0"/>
          </a:p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b="1" u="sng" dirty="0">
                <a:solidFill>
                  <a:srgbClr val="7030A0"/>
                </a:solidFill>
              </a:rPr>
              <a:t>Lehrlingsentschädigung</a:t>
            </a:r>
            <a:r>
              <a:rPr lang="de-AT" dirty="0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00150" lvl="1" indent="-742950">
              <a:buNone/>
            </a:pPr>
            <a:r>
              <a:rPr lang="sv-SE" sz="3600" b="1" dirty="0" smtClean="0"/>
              <a:t>1.Lj        2.Lj          3.Lj	    4.Lj  </a:t>
            </a:r>
          </a:p>
          <a:p>
            <a:pPr marL="1200150" lvl="1" indent="-742950">
              <a:buNone/>
            </a:pPr>
            <a:r>
              <a:rPr lang="sv-SE" sz="3600" b="1" dirty="0" smtClean="0"/>
              <a:t>575€	   719€     1.006€        1.437€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u="sng" dirty="0">
                <a:solidFill>
                  <a:srgbClr val="7030A0"/>
                </a:solidFill>
              </a:rPr>
              <a:t>Aufstiegsmöglichkeiten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de-AT" dirty="0" smtClean="0"/>
              <a:t>	SeilbahntechnikerInnen können zu</a:t>
            </a:r>
          </a:p>
          <a:p>
            <a:r>
              <a:rPr lang="de-AT" dirty="0" smtClean="0">
                <a:solidFill>
                  <a:schemeClr val="accent4">
                    <a:lumMod val="50000"/>
                  </a:schemeClr>
                </a:solidFill>
              </a:rPr>
              <a:t> Vorarbeiter/innen,</a:t>
            </a:r>
          </a:p>
          <a:p>
            <a:r>
              <a:rPr lang="de-AT" dirty="0" smtClean="0">
                <a:solidFill>
                  <a:schemeClr val="accent4">
                    <a:lumMod val="50000"/>
                  </a:schemeClr>
                </a:solidFill>
              </a:rPr>
              <a:t> Maschinist/innen,</a:t>
            </a:r>
          </a:p>
          <a:p>
            <a:r>
              <a:rPr lang="de-AT" dirty="0" smtClean="0">
                <a:solidFill>
                  <a:schemeClr val="accent4">
                    <a:lumMod val="50000"/>
                  </a:schemeClr>
                </a:solidFill>
              </a:rPr>
              <a:t> Obermaschinist/innen,</a:t>
            </a:r>
          </a:p>
          <a:p>
            <a:r>
              <a:rPr lang="de-AT" dirty="0" smtClean="0">
                <a:solidFill>
                  <a:schemeClr val="accent4">
                    <a:lumMod val="50000"/>
                  </a:schemeClr>
                </a:solidFill>
              </a:rPr>
              <a:t> BetriebsleiterInnen</a:t>
            </a:r>
          </a:p>
          <a:p>
            <a:r>
              <a:rPr lang="de-AT" dirty="0" smtClean="0">
                <a:solidFill>
                  <a:schemeClr val="accent4">
                    <a:lumMod val="50000"/>
                  </a:schemeClr>
                </a:solidFill>
              </a:rPr>
              <a:t>Schneidmeister/innen </a:t>
            </a:r>
          </a:p>
          <a:p>
            <a:pPr>
              <a:buNone/>
            </a:pPr>
            <a:r>
              <a:rPr lang="de-AT" dirty="0"/>
              <a:t>	</a:t>
            </a:r>
            <a:r>
              <a:rPr lang="de-AT" dirty="0" smtClean="0"/>
              <a:t>aufsteigen.</a:t>
            </a:r>
            <a:br>
              <a:rPr lang="de-AT" dirty="0" smtClean="0"/>
            </a:br>
            <a:r>
              <a:rPr lang="de-AT" dirty="0" smtClean="0"/>
              <a:t>Voraussetzung ist jeweils die Absolvierung entsprechender Weiterbildungen.</a:t>
            </a:r>
          </a:p>
          <a:p>
            <a:pPr>
              <a:buNone/>
            </a:pPr>
            <a:r>
              <a:rPr lang="de-AT" dirty="0" smtClean="0"/>
              <a:t> </a:t>
            </a:r>
          </a:p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anke">
  <a:themeElements>
    <a:clrScheme name="Anank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nank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nank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68</Words>
  <Application>Microsoft Office PowerPoint</Application>
  <PresentationFormat>Bildschirmpräsentation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Ananke</vt:lpstr>
      <vt:lpstr>Seilbahntechniker/in  </vt:lpstr>
      <vt:lpstr>Anforderungen</vt:lpstr>
      <vt:lpstr>Ausbildung</vt:lpstr>
      <vt:lpstr>Aufgaben</vt:lpstr>
      <vt:lpstr>Lehrlingsentschädigung </vt:lpstr>
      <vt:lpstr>Aufstiegsmöglichkeiten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Seilbahntechniker/in</dc:title>
  <dc:creator>Cindy</dc:creator>
  <cp:lastModifiedBy>Cindy</cp:lastModifiedBy>
  <cp:revision>9</cp:revision>
  <dcterms:created xsi:type="dcterms:W3CDTF">2015-03-11T12:44:59Z</dcterms:created>
  <dcterms:modified xsi:type="dcterms:W3CDTF">2015-03-11T15:28:14Z</dcterms:modified>
</cp:coreProperties>
</file>