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gonal liegende Ecken des Rechtecks abrund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EFF1485-2D6A-4726-BB1F-8CB7C34A2207}" type="datetimeFigureOut">
              <a:rPr lang="de-DE" smtClean="0"/>
              <a:t>27.02.2015</a:t>
            </a:fld>
            <a:endParaRPr lang="de-AT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90CC8D-CEE1-43DE-B05F-6F6473EA6D62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de-A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1485-2D6A-4726-BB1F-8CB7C34A2207}" type="datetimeFigureOut">
              <a:rPr lang="de-DE" smtClean="0"/>
              <a:t>27.02.2015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0CC8D-CEE1-43DE-B05F-6F6473EA6D62}" type="slidenum">
              <a:rPr lang="de-AT" smtClean="0"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1485-2D6A-4726-BB1F-8CB7C34A2207}" type="datetimeFigureOut">
              <a:rPr lang="de-DE" smtClean="0"/>
              <a:t>27.02.2015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0CC8D-CEE1-43DE-B05F-6F6473EA6D62}" type="slidenum">
              <a:rPr lang="de-AT" smtClean="0"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1485-2D6A-4726-BB1F-8CB7C34A2207}" type="datetimeFigureOut">
              <a:rPr lang="de-DE" smtClean="0"/>
              <a:t>27.02.2015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0CC8D-CEE1-43DE-B05F-6F6473EA6D62}" type="slidenum">
              <a:rPr lang="de-AT" smtClean="0"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EFF1485-2D6A-4726-BB1F-8CB7C34A2207}" type="datetimeFigureOut">
              <a:rPr lang="de-DE" smtClean="0"/>
              <a:t>27.02.2015</a:t>
            </a:fld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90CC8D-CEE1-43DE-B05F-6F6473EA6D62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de-A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1485-2D6A-4726-BB1F-8CB7C34A2207}" type="datetimeFigureOut">
              <a:rPr lang="de-DE" smtClean="0"/>
              <a:t>27.02.2015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E90CC8D-CEE1-43DE-B05F-6F6473EA6D62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0" name="Rechtec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htec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1485-2D6A-4726-BB1F-8CB7C34A2207}" type="datetimeFigureOut">
              <a:rPr lang="de-DE" smtClean="0"/>
              <a:t>27.02.2015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E90CC8D-CEE1-43DE-B05F-6F6473EA6D62}" type="slidenum">
              <a:rPr lang="de-AT" smtClean="0"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1485-2D6A-4726-BB1F-8CB7C34A2207}" type="datetimeFigureOut">
              <a:rPr lang="de-DE" smtClean="0"/>
              <a:t>27.02.2015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0CC8D-CEE1-43DE-B05F-6F6473EA6D62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7" name="Rechtec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1485-2D6A-4726-BB1F-8CB7C34A2207}" type="datetimeFigureOut">
              <a:rPr lang="de-DE" smtClean="0"/>
              <a:t>27.02.2015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0CC8D-CEE1-43DE-B05F-6F6473EA6D62}" type="slidenum">
              <a:rPr lang="de-AT" smtClean="0"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EFF1485-2D6A-4726-BB1F-8CB7C34A2207}" type="datetimeFigureOut">
              <a:rPr lang="de-DE" smtClean="0"/>
              <a:t>27.02.2015</a:t>
            </a:fld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90CC8D-CEE1-43DE-B05F-6F6473EA6D62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de-A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de-DE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Bild durch Klicken auf Symbol hinzufügen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EFF1485-2D6A-4726-BB1F-8CB7C34A2207}" type="datetimeFigureOut">
              <a:rPr lang="de-DE" smtClean="0"/>
              <a:t>27.02.2015</a:t>
            </a:fld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90CC8D-CEE1-43DE-B05F-6F6473EA6D62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gonal liegende Ecken des Rechtecks abrund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de-AT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EFF1485-2D6A-4726-BB1F-8CB7C34A2207}" type="datetimeFigureOut">
              <a:rPr lang="de-DE" smtClean="0"/>
              <a:t>27.02.2015</a:t>
            </a:fld>
            <a:endParaRPr lang="de-AT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E90CC8D-CEE1-43DE-B05F-6F6473EA6D62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 sz="9600" dirty="0" smtClean="0"/>
              <a:t>Mechaniker</a:t>
            </a:r>
            <a:endParaRPr lang="de-AT" sz="9600" dirty="0"/>
          </a:p>
        </p:txBody>
      </p:sp>
      <p:pic>
        <p:nvPicPr>
          <p:cNvPr id="5" name="Grafik 4" descr="mechaniker-551543.jpg"/>
          <p:cNvPicPr>
            <a:picLocks noChangeAspect="1"/>
          </p:cNvPicPr>
          <p:nvPr/>
        </p:nvPicPr>
        <p:blipFill>
          <a:blip r:embed="rId2" cstate="print">
            <a:lum bright="-20000"/>
          </a:blip>
          <a:srcRect r="12500"/>
          <a:stretch>
            <a:fillRect/>
          </a:stretch>
        </p:blipFill>
        <p:spPr>
          <a:xfrm rot="20801815">
            <a:off x="422327" y="2377616"/>
            <a:ext cx="2500298" cy="3962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8000" dirty="0" smtClean="0"/>
              <a:t>Ausbildung</a:t>
            </a:r>
            <a:endParaRPr lang="de-AT" sz="8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6280"/>
          </a:xfrm>
        </p:spPr>
        <p:txBody>
          <a:bodyPr/>
          <a:lstStyle/>
          <a:p>
            <a:r>
              <a:rPr lang="de-AT" dirty="0" smtClean="0"/>
              <a:t> Aufgrund der Vielfalt der Einsatzgebiete ist die Ausbildung zum Mechaniker in einzelne Spezialberufe aufgespalten.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5400" dirty="0" smtClean="0"/>
              <a:t/>
            </a:r>
            <a:br>
              <a:rPr lang="de-AT" sz="5400" dirty="0" smtClean="0"/>
            </a:br>
            <a:r>
              <a:rPr lang="de-AT" sz="5400" dirty="0" smtClean="0"/>
              <a:t>Ausbildungsinhalte</a:t>
            </a:r>
            <a:endParaRPr lang="de-AT" sz="5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smtClean="0"/>
              <a:t>Planen von Aufgaben auf der Basis von Prozessdaten, technischen Regelwerken, Konstruktionszeichnungen, Montage- und Wartungsplänen.</a:t>
            </a:r>
          </a:p>
          <a:p>
            <a:r>
              <a:rPr lang="de-AT" dirty="0" smtClean="0"/>
              <a:t>Fertigen von Bauteilen und hinzufügen in Baugruppen, Apparaten und Anlagen.</a:t>
            </a:r>
          </a:p>
          <a:p>
            <a:r>
              <a:rPr lang="de-AT" dirty="0" smtClean="0"/>
              <a:t>Einstellen der Funktionen an Baugruppen oder an Apparaten und Anlagen,</a:t>
            </a:r>
          </a:p>
          <a:p>
            <a:r>
              <a:rPr lang="de-AT" dirty="0" smtClean="0"/>
              <a:t>verantwortliches </a:t>
            </a:r>
            <a:r>
              <a:rPr lang="de-AT" dirty="0"/>
              <a:t>K</a:t>
            </a:r>
            <a:r>
              <a:rPr lang="de-AT" dirty="0" smtClean="0"/>
              <a:t>ontrollieren </a:t>
            </a:r>
            <a:r>
              <a:rPr lang="de-AT" dirty="0" smtClean="0"/>
              <a:t>der ausgeführten Arbeiten und das </a:t>
            </a:r>
            <a:r>
              <a:rPr lang="de-AT" dirty="0" smtClean="0"/>
              <a:t>Durchführen </a:t>
            </a:r>
            <a:r>
              <a:rPr lang="de-AT" dirty="0" smtClean="0"/>
              <a:t>von Nacharbeiten.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sz="7200" dirty="0" smtClean="0"/>
              <a:t>Voraussetzungen</a:t>
            </a:r>
            <a:endParaRPr lang="de-AT" sz="7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AT" dirty="0" smtClean="0"/>
              <a:t>Teamfähigkeit</a:t>
            </a:r>
          </a:p>
          <a:p>
            <a:r>
              <a:rPr lang="de-AT" dirty="0" smtClean="0"/>
              <a:t>Räumliches Vorstellungsvermögen</a:t>
            </a:r>
          </a:p>
          <a:p>
            <a:r>
              <a:rPr lang="de-AT" dirty="0" smtClean="0"/>
              <a:t>Technisches und logisches Denken</a:t>
            </a:r>
          </a:p>
          <a:p>
            <a:r>
              <a:rPr lang="de-AT" dirty="0" smtClean="0"/>
              <a:t>Handwerkliches Geschick</a:t>
            </a:r>
          </a:p>
          <a:p>
            <a:r>
              <a:rPr lang="de-AT" dirty="0" smtClean="0"/>
              <a:t>Gute Feinmotorik und Fingergeschick</a:t>
            </a:r>
          </a:p>
          <a:p>
            <a:r>
              <a:rPr lang="de-AT" dirty="0" smtClean="0"/>
              <a:t>Gute Hand-Augenkoordination</a:t>
            </a:r>
          </a:p>
          <a:p>
            <a:r>
              <a:rPr lang="de-AT" dirty="0" smtClean="0"/>
              <a:t>Ausdrucksvermögen</a:t>
            </a:r>
          </a:p>
          <a:p>
            <a:r>
              <a:rPr lang="de-AT" dirty="0" smtClean="0"/>
              <a:t>Sprachliches Verständnis in Wort und Schrift</a:t>
            </a:r>
          </a:p>
          <a:p>
            <a:r>
              <a:rPr lang="de-AT" dirty="0" smtClean="0"/>
              <a:t>Sorgfältiges Arbeiten</a:t>
            </a:r>
          </a:p>
          <a:p>
            <a:r>
              <a:rPr lang="de-AT" dirty="0" smtClean="0"/>
              <a:t>Spaß haben am Umgang mit technischen und elektronischen Geräten</a:t>
            </a:r>
          </a:p>
          <a:p>
            <a:pPr>
              <a:buNone/>
            </a:pPr>
            <a:r>
              <a:rPr lang="de-AT" dirty="0" smtClean="0"/>
              <a:t/>
            </a:r>
            <a:br>
              <a:rPr lang="de-AT" dirty="0" smtClean="0"/>
            </a:b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Brutto</a:t>
            </a:r>
            <a:endParaRPr lang="de-AT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731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84158">
                <a:tc>
                  <a:txBody>
                    <a:bodyPr/>
                    <a:lstStyle/>
                    <a:p>
                      <a:r>
                        <a:rPr lang="de-AT" dirty="0" smtClean="0"/>
                        <a:t>1</a:t>
                      </a:r>
                      <a:r>
                        <a:rPr lang="de-AT" baseline="0" dirty="0" smtClean="0"/>
                        <a:t> Lehrjahr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</a:t>
                      </a:r>
                      <a:r>
                        <a:rPr lang="de-AT" baseline="0" dirty="0" smtClean="0"/>
                        <a:t> Lehrjahr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3 Lehrjahr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4 Lehrjahr</a:t>
                      </a:r>
                      <a:endParaRPr lang="de-AT" dirty="0"/>
                    </a:p>
                  </a:txBody>
                  <a:tcPr/>
                </a:tc>
              </a:tr>
              <a:tr h="284158">
                <a:tc>
                  <a:txBody>
                    <a:bodyPr/>
                    <a:lstStyle/>
                    <a:p>
                      <a:r>
                        <a:rPr kumimoji="0" lang="de-AT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815 - 835 Euro</a:t>
                      </a:r>
                      <a:endParaRPr lang="de-AT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869 - 881 Euro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AT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929 - 944 Euro</a:t>
                      </a:r>
                      <a:endParaRPr lang="de-A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de-AT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976 - 998 Euro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26280"/>
          </a:xfrm>
        </p:spPr>
        <p:txBody>
          <a:bodyPr>
            <a:normAutofit fontScale="25000" lnSpcReduction="20000"/>
          </a:bodyPr>
          <a:lstStyle/>
          <a:p>
            <a:r>
              <a:rPr lang="de-AT" sz="9800" dirty="0" smtClean="0"/>
              <a:t>Anlagenmechaniker</a:t>
            </a:r>
          </a:p>
          <a:p>
            <a:r>
              <a:rPr lang="de-AT" sz="9800" dirty="0" smtClean="0"/>
              <a:t>Bergbautechnologe</a:t>
            </a:r>
          </a:p>
          <a:p>
            <a:r>
              <a:rPr lang="de-AT" sz="9800" dirty="0" smtClean="0"/>
              <a:t>Büromaschinenmechaniker</a:t>
            </a:r>
          </a:p>
          <a:p>
            <a:r>
              <a:rPr lang="de-AT" sz="9800" dirty="0" smtClean="0"/>
              <a:t>Feinmechaniker</a:t>
            </a:r>
          </a:p>
          <a:p>
            <a:r>
              <a:rPr lang="de-AT" sz="9800" dirty="0" smtClean="0"/>
              <a:t>Fluggerätmechaniker</a:t>
            </a:r>
          </a:p>
          <a:p>
            <a:r>
              <a:rPr lang="de-AT" sz="9800" dirty="0" smtClean="0"/>
              <a:t>Gießereimechaniker</a:t>
            </a:r>
          </a:p>
          <a:p>
            <a:r>
              <a:rPr lang="de-AT" sz="9800" dirty="0" smtClean="0"/>
              <a:t>Holzbearbeitungsmechaniker</a:t>
            </a:r>
          </a:p>
          <a:p>
            <a:r>
              <a:rPr lang="de-AT" sz="9800" dirty="0" smtClean="0"/>
              <a:t>Industriemechaniker</a:t>
            </a:r>
          </a:p>
          <a:p>
            <a:r>
              <a:rPr lang="de-AT" sz="9800" dirty="0" smtClean="0"/>
              <a:t>Kraftfahrzeugmechaniker</a:t>
            </a:r>
          </a:p>
          <a:p>
            <a:r>
              <a:rPr lang="de-AT" sz="9800" dirty="0" smtClean="0"/>
              <a:t>Konstruktionsmechaniker</a:t>
            </a:r>
          </a:p>
          <a:p>
            <a:r>
              <a:rPr lang="de-AT" sz="9800" dirty="0" smtClean="0"/>
              <a:t>Mechaniker für Land- und Baumaschinentechnik</a:t>
            </a:r>
          </a:p>
          <a:p>
            <a:r>
              <a:rPr lang="de-AT" sz="9800" dirty="0" smtClean="0"/>
              <a:t>Mechaniker für Karosserieinstandhaltungstechnik</a:t>
            </a:r>
          </a:p>
          <a:p>
            <a:r>
              <a:rPr lang="de-AT" sz="9800" dirty="0" smtClean="0"/>
              <a:t>Mechaniker für Reifen- und Vulkanisationstechnik</a:t>
            </a:r>
          </a:p>
          <a:p>
            <a:r>
              <a:rPr lang="de-AT" sz="9800" dirty="0" smtClean="0"/>
              <a:t>Modellbaumechaniker</a:t>
            </a:r>
          </a:p>
          <a:p>
            <a:r>
              <a:rPr lang="de-AT" sz="9800" dirty="0" smtClean="0"/>
              <a:t>Polymechaniker</a:t>
            </a:r>
          </a:p>
          <a:p>
            <a:r>
              <a:rPr lang="de-AT" sz="9800" dirty="0" smtClean="0"/>
              <a:t>Produktionsmechaniker EFZ</a:t>
            </a:r>
          </a:p>
          <a:p>
            <a:r>
              <a:rPr lang="de-AT" sz="9800" dirty="0" smtClean="0"/>
              <a:t>Produktionsmechaniker Textil</a:t>
            </a:r>
          </a:p>
          <a:p>
            <a:r>
              <a:rPr lang="de-AT" sz="9800" dirty="0" smtClean="0"/>
              <a:t>Schiffsmechaniker</a:t>
            </a:r>
          </a:p>
          <a:p>
            <a:r>
              <a:rPr lang="de-AT" sz="9800" dirty="0" smtClean="0"/>
              <a:t>Schneidwerkzeugmechaniker</a:t>
            </a:r>
          </a:p>
          <a:p>
            <a:r>
              <a:rPr lang="de-AT" sz="9800" dirty="0" smtClean="0"/>
              <a:t>Werkzeugmechaniker</a:t>
            </a:r>
          </a:p>
          <a:p>
            <a:r>
              <a:rPr lang="de-AT" sz="9800" dirty="0" smtClean="0"/>
              <a:t>Zerspannungsmechaniker</a:t>
            </a:r>
            <a:endParaRPr lang="de-AT" sz="9800" dirty="0" smtClean="0"/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hoebe">
  <a:themeElements>
    <a:clrScheme name="Phoeb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hoeb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ho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146</Words>
  <Application>Microsoft Office PowerPoint</Application>
  <PresentationFormat>Bildschirmpräsentation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Phoebe</vt:lpstr>
      <vt:lpstr>Mechaniker</vt:lpstr>
      <vt:lpstr>Ausbildung</vt:lpstr>
      <vt:lpstr> Ausbildungsinhalte</vt:lpstr>
      <vt:lpstr>Voraussetzungen</vt:lpstr>
      <vt:lpstr>Brutto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Mechaniker</dc:title>
  <dc:creator>asus</dc:creator>
  <cp:lastModifiedBy>Windows-Benutzer</cp:lastModifiedBy>
  <cp:revision>12</cp:revision>
  <dcterms:created xsi:type="dcterms:W3CDTF">2015-02-26T13:20:56Z</dcterms:created>
  <dcterms:modified xsi:type="dcterms:W3CDTF">2015-02-27T07:10:02Z</dcterms:modified>
</cp:coreProperties>
</file>