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Designformatvorlage 1 - Akz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46F890A9-2807-4EBB-B81D-B2AA78EC7F39}" styleName="Dunkle Formatvorlage 2 - Akzent 5/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E4FE38-94BE-46DF-B9A5-CF30DFDA2020}" type="datetimeFigureOut">
              <a:rPr lang="de-AT" smtClean="0"/>
              <a:t>27.02.2015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FE0BA-D1EA-4DCE-ADB0-93917CD7935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88271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leichschenkliges Dreiec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9D046DD-CCC1-408D-A66D-2F61B719B737}" type="datetimeFigureOut">
              <a:rPr lang="de-AT" smtClean="0"/>
              <a:t>27.02.2015</a:t>
            </a:fld>
            <a:endParaRPr lang="de-AT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de-AT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BF12A76-2E21-4637-89A9-68A4FA393871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046DD-CCC1-408D-A66D-2F61B719B737}" type="datetimeFigureOut">
              <a:rPr lang="de-AT" smtClean="0"/>
              <a:t>27.02.2015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2A76-2E21-4637-89A9-68A4FA393871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046DD-CCC1-408D-A66D-2F61B719B737}" type="datetimeFigureOut">
              <a:rPr lang="de-AT" smtClean="0"/>
              <a:t>27.02.2015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2A76-2E21-4637-89A9-68A4FA393871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de-DE" dirty="0" smtClean="0"/>
              <a:t>Textmasterformat bearbeiten</a:t>
            </a:r>
          </a:p>
          <a:p>
            <a:pPr lvl="1" eaLnBrk="1" latinLnBrk="0" hangingPunct="1"/>
            <a:r>
              <a:rPr lang="de-DE" dirty="0" smtClean="0"/>
              <a:t>Zweite Ebene</a:t>
            </a:r>
          </a:p>
          <a:p>
            <a:pPr lvl="2" eaLnBrk="1" latinLnBrk="0" hangingPunct="1"/>
            <a:r>
              <a:rPr lang="de-DE" dirty="0" smtClean="0"/>
              <a:t>Dritte Ebene</a:t>
            </a:r>
          </a:p>
          <a:p>
            <a:pPr lvl="3" eaLnBrk="1" latinLnBrk="0" hangingPunct="1"/>
            <a:r>
              <a:rPr lang="de-DE" dirty="0" smtClean="0"/>
              <a:t>Vierte Ebene</a:t>
            </a:r>
          </a:p>
          <a:p>
            <a:pPr lvl="4" eaLnBrk="1" latinLnBrk="0" hangingPunct="1"/>
            <a:r>
              <a:rPr lang="de-DE" dirty="0" smtClean="0"/>
              <a:t>Fünfte Ebene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9D046DD-CCC1-408D-A66D-2F61B719B737}" type="datetimeFigureOut">
              <a:rPr lang="de-AT" smtClean="0"/>
              <a:t>27.02.2015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2A76-2E21-4637-89A9-68A4FA393871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winkliges Dreiec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Gleichschenkliges Dreiec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9D046DD-CCC1-408D-A66D-2F61B719B737}" type="datetimeFigureOut">
              <a:rPr lang="de-AT" smtClean="0"/>
              <a:t>27.02.2015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BF12A76-2E21-4637-89A9-68A4FA393871}" type="slidenum">
              <a:rPr lang="de-AT" smtClean="0"/>
              <a:t>‹Nr.›</a:t>
            </a:fld>
            <a:endParaRPr lang="de-AT"/>
          </a:p>
        </p:txBody>
      </p:sp>
      <p:cxnSp>
        <p:nvCxnSpPr>
          <p:cNvPr id="11" name="Gerade Verbindung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de-DE" dirty="0" smtClean="0"/>
              <a:t>Titelmasterformat durch Klicken bearbeiten</a:t>
            </a:r>
            <a:endParaRPr kumimoji="0"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9D046DD-CCC1-408D-A66D-2F61B719B737}" type="datetimeFigureOut">
              <a:rPr lang="de-AT" smtClean="0"/>
              <a:t>27.02.2015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BF12A76-2E21-4637-89A9-68A4FA393871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9D046DD-CCC1-408D-A66D-2F61B719B737}" type="datetimeFigureOut">
              <a:rPr lang="de-AT" smtClean="0"/>
              <a:t>27.02.2015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BF12A76-2E21-4637-89A9-68A4FA393871}" type="slidenum">
              <a:rPr lang="de-AT" smtClean="0"/>
              <a:t>‹Nr.›</a:t>
            </a:fld>
            <a:endParaRPr lang="de-A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046DD-CCC1-408D-A66D-2F61B719B737}" type="datetimeFigureOut">
              <a:rPr lang="de-AT" smtClean="0"/>
              <a:t>27.02.2015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2A76-2E21-4637-89A9-68A4FA393871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9D046DD-CCC1-408D-A66D-2F61B719B737}" type="datetimeFigureOut">
              <a:rPr lang="de-AT" smtClean="0"/>
              <a:t>27.02.2015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BF12A76-2E21-4637-89A9-68A4FA393871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9D046DD-CCC1-408D-A66D-2F61B719B737}" type="datetimeFigureOut">
              <a:rPr lang="de-AT" smtClean="0"/>
              <a:t>27.02.2015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BF12A76-2E21-4637-89A9-68A4FA393871}" type="slidenum">
              <a:rPr lang="de-AT" smtClean="0"/>
              <a:t>‹Nr.›</a:t>
            </a:fld>
            <a:endParaRPr lang="de-A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9D046DD-CCC1-408D-A66D-2F61B719B737}" type="datetimeFigureOut">
              <a:rPr lang="de-AT" smtClean="0"/>
              <a:t>27.02.2015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BF12A76-2E21-4637-89A9-68A4FA393871}" type="slidenum">
              <a:rPr lang="de-AT" smtClean="0"/>
              <a:t>‹Nr.›</a:t>
            </a:fld>
            <a:endParaRPr lang="de-A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winkliges Dreiec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Gerade Verbindung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9D046DD-CCC1-408D-A66D-2F61B719B737}" type="datetimeFigureOut">
              <a:rPr lang="de-AT" smtClean="0"/>
              <a:t>27.02.2015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de-AT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BF12A76-2E21-4637-89A9-68A4FA393871}" type="slidenum">
              <a:rPr lang="de-AT" smtClean="0"/>
              <a:t>‹Nr.›</a:t>
            </a:fld>
            <a:endParaRPr lang="de-A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564904"/>
            <a:ext cx="7772400" cy="1470025"/>
          </a:xfrm>
        </p:spPr>
        <p:txBody>
          <a:bodyPr>
            <a:noAutofit/>
          </a:bodyPr>
          <a:lstStyle/>
          <a:p>
            <a:r>
              <a:rPr lang="de-AT" sz="8000" dirty="0" smtClean="0">
                <a:solidFill>
                  <a:srgbClr val="66FFFF"/>
                </a:solidFill>
              </a:rPr>
              <a:t>Der Friseur</a:t>
            </a:r>
            <a:br>
              <a:rPr lang="de-AT" sz="8000" dirty="0" smtClean="0">
                <a:solidFill>
                  <a:srgbClr val="66FFFF"/>
                </a:solidFill>
              </a:rPr>
            </a:br>
            <a:r>
              <a:rPr lang="de-AT" sz="8000" dirty="0" smtClean="0">
                <a:solidFill>
                  <a:srgbClr val="66FFFF"/>
                </a:solidFill>
              </a:rPr>
              <a:t>Die Friseurin </a:t>
            </a:r>
            <a:br>
              <a:rPr lang="de-AT" sz="8000" dirty="0" smtClean="0">
                <a:solidFill>
                  <a:srgbClr val="66FFFF"/>
                </a:solidFill>
              </a:rPr>
            </a:br>
            <a:endParaRPr lang="de-AT" sz="8000" dirty="0">
              <a:solidFill>
                <a:srgbClr val="66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83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560" y="2420888"/>
            <a:ext cx="8229600" cy="4572000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de-AT" dirty="0" smtClean="0"/>
              <a:t>Der Friseur/die Friseurin berät Kunden bei der Auswahl des geeigneten Haarschnitts, wäscht und schneidet die Haare, formt die Frisur und führt kosmetische Anwendungen durch (z.B. Maniküre, Make-Up). </a:t>
            </a:r>
          </a:p>
          <a:p>
            <a:endParaRPr lang="de-AT" dirty="0" smtClean="0"/>
          </a:p>
        </p:txBody>
      </p:sp>
      <p:sp>
        <p:nvSpPr>
          <p:cNvPr id="4" name="Textfeld 3"/>
          <p:cNvSpPr txBox="1"/>
          <p:nvPr/>
        </p:nvSpPr>
        <p:spPr>
          <a:xfrm>
            <a:off x="1187624" y="476672"/>
            <a:ext cx="67687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900" dirty="0" smtClean="0"/>
              <a:t>Was macht eine Friseur/eine Friseurin? :</a:t>
            </a:r>
            <a:endParaRPr lang="de-AT" sz="3900" dirty="0"/>
          </a:p>
        </p:txBody>
      </p:sp>
    </p:spTree>
    <p:extLst>
      <p:ext uri="{BB962C8B-B14F-4D97-AF65-F5344CB8AC3E}">
        <p14:creationId xmlns:p14="http://schemas.microsoft.com/office/powerpoint/2010/main" val="114543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72000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de-AT" dirty="0"/>
              <a:t>Friseure sollten </a:t>
            </a:r>
            <a:r>
              <a:rPr lang="de-AT" dirty="0" smtClean="0"/>
              <a:t>freundlich und nett</a:t>
            </a:r>
            <a:r>
              <a:rPr lang="de-AT" dirty="0" smtClean="0"/>
              <a:t> </a:t>
            </a:r>
            <a:r>
              <a:rPr lang="de-AT" dirty="0"/>
              <a:t>mit Menschen </a:t>
            </a:r>
            <a:r>
              <a:rPr lang="de-AT" dirty="0" smtClean="0"/>
              <a:t>sein, </a:t>
            </a:r>
            <a:r>
              <a:rPr lang="de-AT" dirty="0"/>
              <a:t>kreativ sein und Einfühlungsvermögen und Verständnis für die Belange des Kunden haben. </a:t>
            </a:r>
          </a:p>
          <a:p>
            <a:endParaRPr lang="de-AT" dirty="0"/>
          </a:p>
          <a:p>
            <a:endParaRPr lang="de-AT" dirty="0"/>
          </a:p>
        </p:txBody>
      </p:sp>
      <p:sp>
        <p:nvSpPr>
          <p:cNvPr id="4" name="Textfeld 3"/>
          <p:cNvSpPr txBox="1"/>
          <p:nvPr/>
        </p:nvSpPr>
        <p:spPr>
          <a:xfrm>
            <a:off x="1403648" y="620688"/>
            <a:ext cx="62646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900" dirty="0" smtClean="0"/>
              <a:t>Was brauch man um ein guter Friseur zu sein?</a:t>
            </a:r>
            <a:endParaRPr lang="de-AT" sz="3900" dirty="0"/>
          </a:p>
        </p:txBody>
      </p:sp>
    </p:spTree>
    <p:extLst>
      <p:ext uri="{BB962C8B-B14F-4D97-AF65-F5344CB8AC3E}">
        <p14:creationId xmlns:p14="http://schemas.microsoft.com/office/powerpoint/2010/main" val="333430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de-AT" dirty="0"/>
              <a:t>Friseure arbeiten überwiegend in Unternehmen des Friseurhandwerks, aber auch in </a:t>
            </a:r>
            <a:r>
              <a:rPr lang="de-AT" dirty="0" smtClean="0"/>
              <a:t>Kureinrichtungen</a:t>
            </a:r>
            <a:r>
              <a:rPr lang="de-AT" dirty="0"/>
              <a:t>, Wellness- und Bäderbetrieben. </a:t>
            </a:r>
            <a:r>
              <a:rPr lang="de-AT" dirty="0" smtClean="0"/>
              <a:t> </a:t>
            </a:r>
            <a:endParaRPr lang="de-AT" dirty="0"/>
          </a:p>
          <a:p>
            <a:endParaRPr lang="de-AT" dirty="0"/>
          </a:p>
          <a:p>
            <a:endParaRPr lang="de-AT" dirty="0"/>
          </a:p>
          <a:p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49251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72000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de-AT" dirty="0" smtClean="0"/>
              <a:t>Lehre als Friseur/In </a:t>
            </a:r>
            <a:r>
              <a:rPr lang="de-AT" dirty="0"/>
              <a:t>und </a:t>
            </a:r>
            <a:r>
              <a:rPr lang="de-AT" dirty="0" smtClean="0"/>
              <a:t>Perückenmacher/In </a:t>
            </a:r>
            <a:r>
              <a:rPr lang="de-AT" dirty="0"/>
              <a:t>(</a:t>
            </a:r>
            <a:r>
              <a:rPr lang="de-AT" dirty="0" smtClean="0"/>
              <a:t>Stylist/In)</a:t>
            </a:r>
          </a:p>
          <a:p>
            <a:endParaRPr lang="de-AT" dirty="0"/>
          </a:p>
          <a:p>
            <a:endParaRPr lang="de-AT" dirty="0" smtClean="0"/>
          </a:p>
          <a:p>
            <a:pPr marL="64008" indent="0">
              <a:buNone/>
            </a:pPr>
            <a:r>
              <a:rPr lang="de-AT" dirty="0" smtClean="0"/>
              <a:t>Friseur/Friseurin </a:t>
            </a:r>
            <a:r>
              <a:rPr lang="de-AT" dirty="0"/>
              <a:t>ist ein anerkannter Ausbildungsberuf mit einer Ausbildungsdauer von drei Jahren. </a:t>
            </a:r>
          </a:p>
          <a:p>
            <a:endParaRPr lang="de-AT" dirty="0"/>
          </a:p>
        </p:txBody>
      </p:sp>
      <p:sp>
        <p:nvSpPr>
          <p:cNvPr id="4" name="Textfeld 3"/>
          <p:cNvSpPr txBox="1"/>
          <p:nvPr/>
        </p:nvSpPr>
        <p:spPr>
          <a:xfrm>
            <a:off x="2483768" y="450862"/>
            <a:ext cx="367240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900" dirty="0" smtClean="0"/>
              <a:t>Ausbildung:</a:t>
            </a:r>
            <a:endParaRPr lang="de-AT" sz="3900" dirty="0"/>
          </a:p>
        </p:txBody>
      </p:sp>
    </p:spTree>
    <p:extLst>
      <p:ext uri="{BB962C8B-B14F-4D97-AF65-F5344CB8AC3E}">
        <p14:creationId xmlns:p14="http://schemas.microsoft.com/office/powerpoint/2010/main" val="372954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1575567"/>
              </p:ext>
            </p:extLst>
          </p:nvPr>
        </p:nvGraphicFramePr>
        <p:xfrm>
          <a:off x="0" y="1102988"/>
          <a:ext cx="9127097" cy="6004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08879"/>
                <a:gridCol w="6818218"/>
              </a:tblGrid>
              <a:tr h="329955">
                <a:tc>
                  <a:txBody>
                    <a:bodyPr/>
                    <a:lstStyle/>
                    <a:p>
                      <a:pPr algn="r"/>
                      <a:r>
                        <a:rPr lang="de-AT" sz="2200" dirty="0" smtClean="0"/>
                        <a:t>Ausbildungsart </a:t>
                      </a:r>
                      <a:endParaRPr lang="de-AT" sz="220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AT" sz="2200" dirty="0" smtClean="0"/>
                        <a:t>Lehre</a:t>
                      </a:r>
                      <a:endParaRPr lang="de-AT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de-AT" sz="2200" dirty="0" smtClean="0"/>
                        <a:t>Dauer </a:t>
                      </a:r>
                      <a:endParaRPr lang="de-AT" sz="220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AT" sz="2200" dirty="0" smtClean="0"/>
                        <a:t>3 Jahre</a:t>
                      </a:r>
                      <a:endParaRPr lang="de-AT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de-AT" sz="2200" dirty="0" smtClean="0"/>
                        <a:t>Form </a:t>
                      </a:r>
                      <a:endParaRPr lang="de-AT" sz="220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AT" sz="2200" dirty="0" smtClean="0"/>
                        <a:t>Dual</a:t>
                      </a:r>
                      <a:endParaRPr lang="de-AT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062">
                <a:tc>
                  <a:txBody>
                    <a:bodyPr/>
                    <a:lstStyle/>
                    <a:p>
                      <a:pPr algn="r"/>
                      <a:r>
                        <a:rPr lang="de-AT" sz="2200" dirty="0" smtClean="0"/>
                        <a:t>Voraussetzungen</a:t>
                      </a:r>
                      <a:endParaRPr lang="de-AT" sz="220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AT" sz="2200" dirty="0" smtClean="0"/>
                        <a:t>Erfüllung der 9-jährigen Schulpflicht</a:t>
                      </a:r>
                    </a:p>
                    <a:p>
                      <a:endParaRPr lang="de-AT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531">
                <a:tc>
                  <a:txBody>
                    <a:bodyPr/>
                    <a:lstStyle/>
                    <a:p>
                      <a:pPr algn="r"/>
                      <a:r>
                        <a:rPr lang="de-AT" sz="2200" dirty="0" smtClean="0"/>
                        <a:t>Zielgruppe</a:t>
                      </a:r>
                      <a:endParaRPr lang="de-AT" sz="220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AT" sz="2200" dirty="0" smtClean="0"/>
                        <a:t>Jugendliche mit erfüllter Schulpflicht, meist im Alter von 15 bis 19 Jahren</a:t>
                      </a:r>
                    </a:p>
                    <a:p>
                      <a:endParaRPr lang="de-AT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573">
                <a:tc>
                  <a:txBody>
                    <a:bodyPr/>
                    <a:lstStyle/>
                    <a:p>
                      <a:pPr algn="r"/>
                      <a:r>
                        <a:rPr lang="de-AT" sz="2200" dirty="0" smtClean="0"/>
                        <a:t>Abschluss</a:t>
                      </a:r>
                      <a:endParaRPr lang="de-AT" sz="220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AT" sz="2200" dirty="0" smtClean="0"/>
                        <a:t>Lehrabschlussprüfung (LAP)</a:t>
                      </a:r>
                    </a:p>
                    <a:p>
                      <a:endParaRPr lang="de-AT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914">
                <a:tc>
                  <a:txBody>
                    <a:bodyPr/>
                    <a:lstStyle/>
                    <a:p>
                      <a:pPr algn="r"/>
                      <a:r>
                        <a:rPr lang="de-AT" sz="2200" dirty="0" smtClean="0"/>
                        <a:t>Berechtigung</a:t>
                      </a:r>
                      <a:endParaRPr lang="de-AT" sz="220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AT" sz="2200" dirty="0" smtClean="0"/>
                        <a:t>•Ausübung des erlernten Berufes</a:t>
                      </a:r>
                    </a:p>
                    <a:p>
                      <a:r>
                        <a:rPr lang="de-AT" sz="2200" dirty="0" smtClean="0"/>
                        <a:t>•Zugang zu Werkmeisterschulen und Meisterprüfungen im jeweiligen Fachbereich</a:t>
                      </a:r>
                    </a:p>
                    <a:p>
                      <a:r>
                        <a:rPr lang="de-AT" sz="2200" dirty="0" smtClean="0"/>
                        <a:t>•Möglichkeit der selbstständigen Berufsausübung im Fachbereich</a:t>
                      </a:r>
                    </a:p>
                    <a:p>
                      <a:endParaRPr lang="de-AT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1979712" y="410491"/>
            <a:ext cx="460851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900" dirty="0" smtClean="0"/>
              <a:t>Lehre</a:t>
            </a:r>
            <a:endParaRPr lang="de-AT" sz="3900" dirty="0"/>
          </a:p>
        </p:txBody>
      </p:sp>
    </p:spTree>
    <p:extLst>
      <p:ext uri="{BB962C8B-B14F-4D97-AF65-F5344CB8AC3E}">
        <p14:creationId xmlns:p14="http://schemas.microsoft.com/office/powerpoint/2010/main" val="42327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endParaRPr lang="de-AT" dirty="0"/>
          </a:p>
          <a:p>
            <a:endParaRPr lang="de-AT" dirty="0"/>
          </a:p>
        </p:txBody>
      </p:sp>
      <p:sp>
        <p:nvSpPr>
          <p:cNvPr id="4" name="Textfeld 3"/>
          <p:cNvSpPr txBox="1"/>
          <p:nvPr/>
        </p:nvSpPr>
        <p:spPr>
          <a:xfrm>
            <a:off x="1786558" y="467245"/>
            <a:ext cx="590465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900" dirty="0" smtClean="0"/>
              <a:t>Lehrlingsentschädigung</a:t>
            </a:r>
            <a:endParaRPr lang="de-AT" sz="3900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833482"/>
              </p:ext>
            </p:extLst>
          </p:nvPr>
        </p:nvGraphicFramePr>
        <p:xfrm>
          <a:off x="251520" y="2420888"/>
          <a:ext cx="8640960" cy="1737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62"/>
                <a:gridCol w="1224137"/>
                <a:gridCol w="1216390"/>
                <a:gridCol w="2456015"/>
                <a:gridCol w="2304256"/>
              </a:tblGrid>
              <a:tr h="519832">
                <a:tc gridSpan="4">
                  <a:txBody>
                    <a:bodyPr/>
                    <a:lstStyle/>
                    <a:p>
                      <a:r>
                        <a:rPr lang="de-AT" sz="3200" dirty="0" smtClean="0"/>
                        <a:t>Kollektivvertrag</a:t>
                      </a:r>
                      <a:endParaRPr lang="de-AT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de-AT" sz="3200" dirty="0" smtClean="0"/>
                        <a:t>gültig ab 01.04.2015</a:t>
                      </a:r>
                      <a:endParaRPr lang="de-AT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90553">
                <a:tc>
                  <a:txBody>
                    <a:bodyPr/>
                    <a:lstStyle/>
                    <a:p>
                      <a:endParaRPr lang="de-AT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AT" sz="3200" dirty="0" smtClean="0"/>
                        <a:t>1. </a:t>
                      </a:r>
                      <a:r>
                        <a:rPr lang="de-AT" sz="3200" dirty="0" err="1" smtClean="0"/>
                        <a:t>Lj</a:t>
                      </a:r>
                      <a:r>
                        <a:rPr lang="de-AT" sz="3200" dirty="0" smtClean="0"/>
                        <a:t>.</a:t>
                      </a:r>
                      <a:endParaRPr lang="de-AT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AT" sz="3200" dirty="0" smtClean="0"/>
                        <a:t>2. </a:t>
                      </a:r>
                      <a:r>
                        <a:rPr lang="de-AT" sz="3200" dirty="0" err="1" smtClean="0"/>
                        <a:t>Lj</a:t>
                      </a:r>
                      <a:r>
                        <a:rPr lang="de-AT" sz="3200" dirty="0" smtClean="0"/>
                        <a:t>.</a:t>
                      </a:r>
                      <a:endParaRPr lang="de-AT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AT" sz="3200" dirty="0" smtClean="0"/>
                        <a:t>3. </a:t>
                      </a:r>
                      <a:r>
                        <a:rPr lang="de-AT" sz="3200" dirty="0" err="1" smtClean="0"/>
                        <a:t>Lj</a:t>
                      </a:r>
                      <a:r>
                        <a:rPr lang="de-AT" sz="3200" dirty="0" smtClean="0"/>
                        <a:t>.</a:t>
                      </a:r>
                      <a:endParaRPr lang="de-AT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de-AT" sz="3200" dirty="0" smtClean="0"/>
                        <a:t>Brutto</a:t>
                      </a:r>
                      <a:endParaRPr lang="de-AT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AT" sz="3200" dirty="0" smtClean="0"/>
                        <a:t>393€</a:t>
                      </a:r>
                      <a:endParaRPr lang="de-AT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AT" sz="3200" dirty="0" smtClean="0"/>
                        <a:t>501€</a:t>
                      </a:r>
                      <a:endParaRPr lang="de-AT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AT" sz="3200" dirty="0" smtClean="0"/>
                        <a:t>690€</a:t>
                      </a:r>
                      <a:endParaRPr lang="de-AT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031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 algn="ctr">
              <a:buNone/>
            </a:pPr>
            <a:r>
              <a:rPr lang="de-AT" sz="3500" dirty="0"/>
              <a:t>Durchschnittliches </a:t>
            </a:r>
            <a:r>
              <a:rPr lang="de-AT" sz="3500" dirty="0" smtClean="0"/>
              <a:t>Bruttoeinstiegsgehalt:</a:t>
            </a:r>
            <a:endParaRPr lang="de-AT" sz="3500" dirty="0"/>
          </a:p>
          <a:p>
            <a:pPr algn="ctr"/>
            <a:endParaRPr lang="de-AT" sz="3500" dirty="0"/>
          </a:p>
          <a:p>
            <a:pPr marL="64008" indent="0" algn="ctr">
              <a:buNone/>
            </a:pPr>
            <a:r>
              <a:rPr lang="de-AT" sz="3500" dirty="0"/>
              <a:t>€ 1.480,00 - € 1.640,00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10657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lesto">
  <a:themeElements>
    <a:clrScheme name="refferate">
      <a:dk1>
        <a:srgbClr val="66FFFF"/>
      </a:dk1>
      <a:lt1>
        <a:srgbClr val="33CC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0000FF"/>
      </a:hlink>
      <a:folHlink>
        <a:srgbClr val="9933FF"/>
      </a:folHlink>
    </a:clrScheme>
    <a:fontScheme name="Larissa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elest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199</Words>
  <Application>Microsoft Office PowerPoint</Application>
  <PresentationFormat>Bildschirmpräsentation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Telesto</vt:lpstr>
      <vt:lpstr>Der Friseur Die Friseurin 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Friseur/die Frieseurin</dc:title>
  <dc:creator>Regina</dc:creator>
  <cp:lastModifiedBy>Regina</cp:lastModifiedBy>
  <cp:revision>9</cp:revision>
  <dcterms:created xsi:type="dcterms:W3CDTF">2015-02-24T17:02:16Z</dcterms:created>
  <dcterms:modified xsi:type="dcterms:W3CDTF">2015-02-27T06:04:18Z</dcterms:modified>
</cp:coreProperties>
</file>