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2" r:id="rId6"/>
    <p:sldId id="263" r:id="rId7"/>
    <p:sldId id="266" r:id="rId8"/>
    <p:sldId id="265" r:id="rId9"/>
    <p:sldId id="264" r:id="rId10"/>
    <p:sldId id="267"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F6427C1-F8F1-4FC2-8187-5A5845DE39D9}" type="datetimeFigureOut">
              <a:rPr lang="de-AT" smtClean="0"/>
              <a:t>23.02.2015</a:t>
            </a:fld>
            <a:endParaRPr lang="de-AT"/>
          </a:p>
        </p:txBody>
      </p:sp>
      <p:sp>
        <p:nvSpPr>
          <p:cNvPr id="17" name="Fußzeilenplatzhalter 16"/>
          <p:cNvSpPr>
            <a:spLocks noGrp="1"/>
          </p:cNvSpPr>
          <p:nvPr>
            <p:ph type="ftr" sz="quarter" idx="11"/>
          </p:nvPr>
        </p:nvSpPr>
        <p:spPr/>
        <p:txBody>
          <a:bodyPr/>
          <a:lstStyle/>
          <a:p>
            <a:endParaRPr lang="de-AT"/>
          </a:p>
        </p:txBody>
      </p:sp>
      <p:sp>
        <p:nvSpPr>
          <p:cNvPr id="29" name="Foliennummernplatzhalter 28"/>
          <p:cNvSpPr>
            <a:spLocks noGrp="1"/>
          </p:cNvSpPr>
          <p:nvPr>
            <p:ph type="sldNum" sz="quarter" idx="12"/>
          </p:nvPr>
        </p:nvSpPr>
        <p:spPr/>
        <p:txBody>
          <a:bodyPr/>
          <a:lstStyle/>
          <a:p>
            <a:fld id="{DE415E3B-CA11-4A8E-BBDA-FFE8AD0B81AE}" type="slidenum">
              <a:rPr lang="de-AT" smtClean="0"/>
              <a:t>‹Nr.›</a:t>
            </a:fld>
            <a:endParaRPr lang="de-AT"/>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F6427C1-F8F1-4FC2-8187-5A5845DE39D9}" type="datetimeFigureOut">
              <a:rPr lang="de-AT" smtClean="0"/>
              <a:t>23.02.2015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F6427C1-F8F1-4FC2-8187-5A5845DE39D9}" type="datetimeFigureOut">
              <a:rPr lang="de-AT" smtClean="0"/>
              <a:t>23.02.2015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F6427C1-F8F1-4FC2-8187-5A5845DE39D9}" type="datetimeFigureOut">
              <a:rPr lang="de-AT" smtClean="0"/>
              <a:t>23.02.2015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F6427C1-F8F1-4FC2-8187-5A5845DE39D9}" type="datetimeFigureOut">
              <a:rPr lang="de-AT" smtClean="0"/>
              <a:t>23.02.2015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a:xfrm>
            <a:off x="7924800" y="6416675"/>
            <a:ext cx="762000" cy="365125"/>
          </a:xfrm>
        </p:spPr>
        <p:txBody>
          <a:bodyPr/>
          <a:lstStyle/>
          <a:p>
            <a:fld id="{DE415E3B-CA11-4A8E-BBDA-FFE8AD0B81AE}" type="slidenum">
              <a:rPr lang="de-AT" smtClean="0"/>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F6427C1-F8F1-4FC2-8187-5A5845DE39D9}" type="datetimeFigureOut">
              <a:rPr lang="de-AT" smtClean="0"/>
              <a:t>23.02.2015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F6427C1-F8F1-4FC2-8187-5A5845DE39D9}" type="datetimeFigureOut">
              <a:rPr lang="de-AT" smtClean="0"/>
              <a:t>23.02.2015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F6427C1-F8F1-4FC2-8187-5A5845DE39D9}" type="datetimeFigureOut">
              <a:rPr lang="de-AT" smtClean="0"/>
              <a:t>23.02.2015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6427C1-F8F1-4FC2-8187-5A5845DE39D9}" type="datetimeFigureOut">
              <a:rPr lang="de-AT" smtClean="0"/>
              <a:t>23.02.2015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F6427C1-F8F1-4FC2-8187-5A5845DE39D9}" type="datetimeFigureOut">
              <a:rPr lang="de-AT" smtClean="0"/>
              <a:t>23.02.2015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F6427C1-F8F1-4FC2-8187-5A5845DE39D9}" type="datetimeFigureOut">
              <a:rPr lang="de-AT" smtClean="0"/>
              <a:t>23.02.2015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415E3B-CA11-4A8E-BBDA-FFE8AD0B81AE}" type="slidenum">
              <a:rPr lang="de-AT" smtClean="0"/>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6427C1-F8F1-4FC2-8187-5A5845DE39D9}" type="datetimeFigureOut">
              <a:rPr lang="de-AT" smtClean="0"/>
              <a:t>23.02.2015</a:t>
            </a:fld>
            <a:endParaRPr lang="de-AT"/>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AT"/>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E415E3B-CA11-4A8E-BBDA-FFE8AD0B81AE}" type="slidenum">
              <a:rPr lang="de-AT" smtClean="0"/>
              <a:t>‹Nr.›</a:t>
            </a:fld>
            <a:endParaRPr lang="de-A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Bankkaufmann/frau</a:t>
            </a:r>
            <a:endParaRPr lang="de-AT" dirty="0"/>
          </a:p>
        </p:txBody>
      </p:sp>
      <p:sp>
        <p:nvSpPr>
          <p:cNvPr id="3" name="Untertitel 2"/>
          <p:cNvSpPr>
            <a:spLocks noGrp="1"/>
          </p:cNvSpPr>
          <p:nvPr>
            <p:ph type="subTitle" idx="1"/>
          </p:nvPr>
        </p:nvSpPr>
        <p:spPr/>
        <p:txBody>
          <a:bodyPr/>
          <a:lstStyle/>
          <a:p>
            <a:r>
              <a:rPr lang="de-AT" dirty="0" smtClean="0"/>
              <a:t>Referat von Marcel Binder</a:t>
            </a:r>
            <a:endParaRPr lang="de-AT" dirty="0"/>
          </a:p>
        </p:txBody>
      </p:sp>
    </p:spTree>
    <p:extLst>
      <p:ext uri="{BB962C8B-B14F-4D97-AF65-F5344CB8AC3E}">
        <p14:creationId xmlns:p14="http://schemas.microsoft.com/office/powerpoint/2010/main" val="1170205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p:txBody>
          <a:bodyPr>
            <a:normAutofit fontScale="85000" lnSpcReduction="10000"/>
          </a:bodyPr>
          <a:lstStyle/>
          <a:p>
            <a:r>
              <a:rPr lang="de-AT" dirty="0"/>
              <a:t>Bankangestellte betreuen und beraten </a:t>
            </a:r>
            <a:r>
              <a:rPr lang="de-AT" dirty="0" err="1"/>
              <a:t>KundInnen</a:t>
            </a:r>
            <a:r>
              <a:rPr lang="de-AT" dirty="0"/>
              <a:t> in Banken, Sparkassen und Kreditinstituten und führen sämtliche Verrechnungs- und Verwaltungstätigkeiten durch, die im Rahmen des Dienstleistungsangebotes von Geldinstituten zu erledigen sind. Bankangestellte sind entweder im Schalterdienst für die Kundenbetreuung zuständig oder arbeiten in den einzelnen Verwaltungsabteilungen der Betriebe. Da das Tätigkeitsfeld von Banken sehr vielfältig ist (neben dem Zahlungs- und Sparverkehr sind mit Wertpapier- und Kreditgeschäften befasst), spezialisieren sich Bankangestellte außerdem noch auf einzelne Aufgaben, wie z.B. Kontenführung, Kredite, Wertpapiere, Devisen u.a.m.).</a:t>
            </a:r>
          </a:p>
        </p:txBody>
      </p:sp>
    </p:spTree>
    <p:extLst>
      <p:ext uri="{BB962C8B-B14F-4D97-AF65-F5344CB8AC3E}">
        <p14:creationId xmlns:p14="http://schemas.microsoft.com/office/powerpoint/2010/main" val="149621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i="1" u="sng" dirty="0" smtClean="0"/>
              <a:t>Die Lehre/mit Matura</a:t>
            </a:r>
            <a:endParaRPr lang="de-AT" i="1" u="sng" dirty="0"/>
          </a:p>
        </p:txBody>
      </p:sp>
      <p:sp>
        <p:nvSpPr>
          <p:cNvPr id="3" name="Inhaltsplatzhalter 2"/>
          <p:cNvSpPr>
            <a:spLocks noGrp="1"/>
          </p:cNvSpPr>
          <p:nvPr>
            <p:ph idx="1"/>
          </p:nvPr>
        </p:nvSpPr>
        <p:spPr/>
        <p:txBody>
          <a:bodyPr/>
          <a:lstStyle/>
          <a:p>
            <a:r>
              <a:rPr lang="de-AT" dirty="0" smtClean="0"/>
              <a:t>3 Jahre Lehrzeit</a:t>
            </a:r>
          </a:p>
          <a:p>
            <a:r>
              <a:rPr lang="de-AT" dirty="0" smtClean="0"/>
              <a:t>Die Matura </a:t>
            </a:r>
            <a:r>
              <a:rPr lang="de-AT" b="1" dirty="0" smtClean="0"/>
              <a:t>kannst</a:t>
            </a:r>
            <a:r>
              <a:rPr lang="de-AT" dirty="0" smtClean="0"/>
              <a:t> du dazu machen.</a:t>
            </a:r>
          </a:p>
          <a:p>
            <a:r>
              <a:rPr lang="de-AT" dirty="0" smtClean="0"/>
              <a:t>Die Doppellehren gibt es auch: Bankkaufmann/Bürokaufmann</a:t>
            </a:r>
          </a:p>
          <a:p>
            <a:r>
              <a:rPr lang="de-AT" dirty="0"/>
              <a:t>M</a:t>
            </a:r>
            <a:r>
              <a:rPr lang="de-AT" dirty="0" smtClean="0"/>
              <a:t>indestlohn: 1.lj. 767€</a:t>
            </a:r>
            <a:r>
              <a:rPr lang="de-AT" dirty="0"/>
              <a:t/>
            </a:r>
            <a:br>
              <a:rPr lang="de-AT" dirty="0"/>
            </a:br>
            <a:r>
              <a:rPr lang="de-AT" dirty="0" smtClean="0"/>
              <a:t>			</a:t>
            </a:r>
            <a:r>
              <a:rPr lang="de-AT" sz="3200" dirty="0" smtClean="0"/>
              <a:t>2.lj. 919€</a:t>
            </a:r>
            <a:r>
              <a:rPr lang="de-AT" dirty="0"/>
              <a:t>	</a:t>
            </a:r>
            <a:r>
              <a:rPr lang="de-AT" dirty="0" smtClean="0"/>
              <a:t>						</a:t>
            </a:r>
            <a:r>
              <a:rPr lang="de-AT" sz="3200" dirty="0" smtClean="0"/>
              <a:t>3.lj. 1073€</a:t>
            </a:r>
          </a:p>
          <a:p>
            <a:pPr marL="2743200" lvl="6" indent="0">
              <a:buNone/>
            </a:pPr>
            <a:endParaRPr lang="de-AT" dirty="0" smtClean="0"/>
          </a:p>
        </p:txBody>
      </p:sp>
    </p:spTree>
    <p:extLst>
      <p:ext uri="{BB962C8B-B14F-4D97-AF65-F5344CB8AC3E}">
        <p14:creationId xmlns:p14="http://schemas.microsoft.com/office/powerpoint/2010/main" val="153759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Hak</a:t>
            </a:r>
            <a:endParaRPr lang="de-AT" i="1" u="sng" dirty="0"/>
          </a:p>
        </p:txBody>
      </p:sp>
      <p:sp>
        <p:nvSpPr>
          <p:cNvPr id="3" name="Inhaltsplatzhalter 2"/>
          <p:cNvSpPr>
            <a:spLocks noGrp="1"/>
          </p:cNvSpPr>
          <p:nvPr>
            <p:ph idx="1"/>
          </p:nvPr>
        </p:nvSpPr>
        <p:spPr/>
        <p:txBody>
          <a:bodyPr/>
          <a:lstStyle/>
          <a:p>
            <a:r>
              <a:rPr lang="de-AT" dirty="0" smtClean="0"/>
              <a:t>5 Jahr mit Matura</a:t>
            </a:r>
          </a:p>
          <a:p>
            <a:r>
              <a:rPr lang="de-AT" dirty="0" smtClean="0"/>
              <a:t>Die BTV in Imst und die Sparkassen nehmen NUR Hak Schüler</a:t>
            </a:r>
          </a:p>
          <a:p>
            <a:r>
              <a:rPr lang="de-AT" dirty="0" smtClean="0"/>
              <a:t>Du bauchst 160h Praktika</a:t>
            </a:r>
            <a:endParaRPr lang="de-AT" dirty="0"/>
          </a:p>
          <a:p>
            <a:r>
              <a:rPr lang="de-AT" dirty="0" smtClean="0"/>
              <a:t>Lohn: 1370€ – 1500€</a:t>
            </a:r>
          </a:p>
          <a:p>
            <a:endParaRPr lang="de-AT" dirty="0" smtClean="0"/>
          </a:p>
        </p:txBody>
      </p:sp>
    </p:spTree>
    <p:extLst>
      <p:ext uri="{BB962C8B-B14F-4D97-AF65-F5344CB8AC3E}">
        <p14:creationId xmlns:p14="http://schemas.microsoft.com/office/powerpoint/2010/main" val="4120055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Bewerbung</a:t>
            </a:r>
            <a:endParaRPr lang="de-AT" i="1" u="sng" dirty="0"/>
          </a:p>
        </p:txBody>
      </p:sp>
      <p:sp>
        <p:nvSpPr>
          <p:cNvPr id="3" name="Inhaltsplatzhalter 2"/>
          <p:cNvSpPr>
            <a:spLocks noGrp="1"/>
          </p:cNvSpPr>
          <p:nvPr>
            <p:ph idx="1"/>
          </p:nvPr>
        </p:nvSpPr>
        <p:spPr/>
        <p:txBody>
          <a:bodyPr/>
          <a:lstStyle/>
          <a:p>
            <a:r>
              <a:rPr lang="de-AT" b="1" dirty="0" smtClean="0"/>
              <a:t>Lehre</a:t>
            </a:r>
            <a:r>
              <a:rPr lang="de-AT" dirty="0" smtClean="0"/>
              <a:t>: Bewerbung, Lebenslauf mit Foto,9. Halbjahrzeugnis und das Endzeugnis</a:t>
            </a:r>
            <a:br>
              <a:rPr lang="de-AT" dirty="0" smtClean="0"/>
            </a:br>
            <a:r>
              <a:rPr lang="de-AT" dirty="0" smtClean="0"/>
              <a:t>Zusätzliche Zertifikate z.B.: Schreibtrainer, Praktikass, Urkunden (Wettbewerbe)</a:t>
            </a:r>
          </a:p>
          <a:p>
            <a:r>
              <a:rPr lang="de-AT" b="1" dirty="0" smtClean="0"/>
              <a:t>Hak</a:t>
            </a:r>
            <a:r>
              <a:rPr lang="de-AT" dirty="0" smtClean="0"/>
              <a:t>: Bewerbung, Lebenslauf mit Foto, ALLE Zeugnisse (Halbjahr und Endzeugnis), Matura, schreiben der Praktikass</a:t>
            </a:r>
          </a:p>
        </p:txBody>
      </p:sp>
    </p:spTree>
    <p:extLst>
      <p:ext uri="{BB962C8B-B14F-4D97-AF65-F5344CB8AC3E}">
        <p14:creationId xmlns:p14="http://schemas.microsoft.com/office/powerpoint/2010/main" val="616164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Schule/Berufsschule</a:t>
            </a:r>
            <a:endParaRPr lang="de-AT" i="1" u="sng" dirty="0"/>
          </a:p>
        </p:txBody>
      </p:sp>
      <p:sp>
        <p:nvSpPr>
          <p:cNvPr id="3" name="Inhaltsplatzhalter 2"/>
          <p:cNvSpPr>
            <a:spLocks noGrp="1"/>
          </p:cNvSpPr>
          <p:nvPr>
            <p:ph idx="1"/>
          </p:nvPr>
        </p:nvSpPr>
        <p:spPr/>
        <p:txBody>
          <a:bodyPr/>
          <a:lstStyle/>
          <a:p>
            <a:r>
              <a:rPr lang="de-AT" dirty="0" smtClean="0"/>
              <a:t>Berufsschule: Imst, Innsbruck oder Landeck</a:t>
            </a:r>
            <a:br>
              <a:rPr lang="de-AT" dirty="0" smtClean="0"/>
            </a:br>
            <a:r>
              <a:rPr lang="de-AT" dirty="0" smtClean="0"/>
              <a:t>Blockweise oder wöchentlich zu besuchen</a:t>
            </a:r>
          </a:p>
          <a:p>
            <a:r>
              <a:rPr lang="de-AT" dirty="0" smtClean="0"/>
              <a:t>Matura: Jeden Freitag Nachmittag außer wenn du die Berufsschule besuchst</a:t>
            </a:r>
            <a:endParaRPr lang="de-AT" dirty="0"/>
          </a:p>
        </p:txBody>
      </p:sp>
    </p:spTree>
    <p:extLst>
      <p:ext uri="{BB962C8B-B14F-4D97-AF65-F5344CB8AC3E}">
        <p14:creationId xmlns:p14="http://schemas.microsoft.com/office/powerpoint/2010/main" val="408238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Frei Arbeitsplätze</a:t>
            </a:r>
            <a:endParaRPr lang="de-AT" i="1" u="sng" dirty="0"/>
          </a:p>
        </p:txBody>
      </p:sp>
      <p:sp>
        <p:nvSpPr>
          <p:cNvPr id="3" name="Inhaltsplatzhalter 2"/>
          <p:cNvSpPr>
            <a:spLocks noGrp="1"/>
          </p:cNvSpPr>
          <p:nvPr>
            <p:ph idx="1"/>
          </p:nvPr>
        </p:nvSpPr>
        <p:spPr/>
        <p:txBody>
          <a:bodyPr/>
          <a:lstStyle/>
          <a:p>
            <a:r>
              <a:rPr lang="de-AT" dirty="0" smtClean="0"/>
              <a:t>Lehre: </a:t>
            </a:r>
            <a:r>
              <a:rPr lang="de-AT" dirty="0" err="1" smtClean="0"/>
              <a:t>Siges</a:t>
            </a:r>
            <a:r>
              <a:rPr lang="de-AT" dirty="0" smtClean="0"/>
              <a:t> Finanz GmbH – Niedersill</a:t>
            </a:r>
            <a:br>
              <a:rPr lang="de-AT" dirty="0" smtClean="0"/>
            </a:br>
            <a:r>
              <a:rPr lang="de-AT" dirty="0" smtClean="0"/>
              <a:t>BTV Sölden 2016</a:t>
            </a:r>
          </a:p>
          <a:p>
            <a:endParaRPr lang="de-AT" dirty="0"/>
          </a:p>
          <a:p>
            <a:r>
              <a:rPr lang="de-AT" dirty="0" smtClean="0"/>
              <a:t>Hak: BTV Imst, Sparkasse Imst, Raiffeisen Imst, Raiffeisen Ötztal Bahnhof</a:t>
            </a:r>
          </a:p>
        </p:txBody>
      </p:sp>
    </p:spTree>
    <p:extLst>
      <p:ext uri="{BB962C8B-B14F-4D97-AF65-F5344CB8AC3E}">
        <p14:creationId xmlns:p14="http://schemas.microsoft.com/office/powerpoint/2010/main" val="3801595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Aufgaben</a:t>
            </a:r>
            <a:endParaRPr lang="de-AT" i="1" u="sng" dirty="0"/>
          </a:p>
        </p:txBody>
      </p:sp>
      <p:sp>
        <p:nvSpPr>
          <p:cNvPr id="3" name="Inhaltsplatzhalter 2"/>
          <p:cNvSpPr>
            <a:spLocks noGrp="1"/>
          </p:cNvSpPr>
          <p:nvPr>
            <p:ph idx="1"/>
          </p:nvPr>
        </p:nvSpPr>
        <p:spPr/>
        <p:txBody>
          <a:bodyPr/>
          <a:lstStyle/>
          <a:p>
            <a:r>
              <a:rPr lang="de-AT" u="sng" dirty="0"/>
              <a:t>betreuen und beraten </a:t>
            </a:r>
            <a:r>
              <a:rPr lang="de-AT" u="sng" dirty="0" smtClean="0"/>
              <a:t>von Kunden </a:t>
            </a:r>
          </a:p>
          <a:p>
            <a:r>
              <a:rPr lang="de-AT" u="sng" dirty="0" smtClean="0"/>
              <a:t>Schalterdienst für die Kundenbetreuu</a:t>
            </a:r>
            <a:r>
              <a:rPr lang="de-AT" dirty="0" smtClean="0"/>
              <a:t>ng</a:t>
            </a:r>
          </a:p>
          <a:p>
            <a:r>
              <a:rPr lang="de-AT" dirty="0"/>
              <a:t>(Zahlungs- und Sparverkehr sind mit Wertpapier- und Kreditgeschäften )</a:t>
            </a:r>
            <a:endParaRPr lang="de-AT" dirty="0" smtClean="0"/>
          </a:p>
          <a:p>
            <a:r>
              <a:rPr lang="de-AT" u="sng" dirty="0" smtClean="0"/>
              <a:t>Verrechnungs- und Verwaltungstätigkeiten </a:t>
            </a:r>
          </a:p>
          <a:p>
            <a:r>
              <a:rPr lang="de-AT" dirty="0" smtClean="0"/>
              <a:t>(</a:t>
            </a:r>
            <a:r>
              <a:rPr lang="de-AT" dirty="0"/>
              <a:t>Kontenführung, Kredite, Wertpapiere, Devisen u.a.m</a:t>
            </a:r>
            <a:r>
              <a:rPr lang="de-AT" dirty="0" smtClean="0"/>
              <a:t>.)</a:t>
            </a:r>
            <a:endParaRPr lang="de-AT" dirty="0"/>
          </a:p>
          <a:p>
            <a:endParaRPr lang="de-AT" dirty="0" smtClean="0"/>
          </a:p>
          <a:p>
            <a:endParaRPr lang="de-AT" dirty="0"/>
          </a:p>
        </p:txBody>
      </p:sp>
    </p:spTree>
    <p:extLst>
      <p:ext uri="{BB962C8B-B14F-4D97-AF65-F5344CB8AC3E}">
        <p14:creationId xmlns:p14="http://schemas.microsoft.com/office/powerpoint/2010/main" val="18221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i="1" u="sng" dirty="0" smtClean="0"/>
              <a:t>Ende</a:t>
            </a:r>
            <a:endParaRPr lang="de-AT" i="1" u="sng" dirty="0"/>
          </a:p>
        </p:txBody>
      </p:sp>
      <p:sp>
        <p:nvSpPr>
          <p:cNvPr id="3" name="Inhaltsplatzhalter 2"/>
          <p:cNvSpPr>
            <a:spLocks noGrp="1"/>
          </p:cNvSpPr>
          <p:nvPr>
            <p:ph idx="1"/>
          </p:nvPr>
        </p:nvSpPr>
        <p:spPr/>
        <p:txBody>
          <a:bodyPr/>
          <a:lstStyle/>
          <a:p>
            <a:r>
              <a:rPr lang="de-AT" dirty="0" smtClean="0"/>
              <a:t>Danke für die Aufmerksamkeit ich hoffe es hat euch gefallen, falls fragen auftreten, bitte fragt!</a:t>
            </a:r>
            <a:endParaRPr lang="de-AT" dirty="0"/>
          </a:p>
        </p:txBody>
      </p:sp>
    </p:spTree>
    <p:extLst>
      <p:ext uri="{BB962C8B-B14F-4D97-AF65-F5344CB8AC3E}">
        <p14:creationId xmlns:p14="http://schemas.microsoft.com/office/powerpoint/2010/main" val="1469722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Persönliches</a:t>
            </a:r>
            <a:endParaRPr lang="de-AT" dirty="0"/>
          </a:p>
        </p:txBody>
      </p:sp>
      <p:sp>
        <p:nvSpPr>
          <p:cNvPr id="3" name="Inhaltsplatzhalter 2"/>
          <p:cNvSpPr>
            <a:spLocks noGrp="1"/>
          </p:cNvSpPr>
          <p:nvPr>
            <p:ph idx="1"/>
          </p:nvPr>
        </p:nvSpPr>
        <p:spPr/>
        <p:txBody>
          <a:bodyPr/>
          <a:lstStyle/>
          <a:p>
            <a:r>
              <a:rPr lang="de-AT" dirty="0" smtClean="0"/>
              <a:t>Ich würde keine Lehre als Bankkaufmann machen da ich es sehr langweilig finde, für mich ist dieser Beruf nichts weil ich zu aufgeregt bin und die Konzentration fehlt. Ich bin kein Büro Mensch</a:t>
            </a:r>
            <a:endParaRPr lang="de-AT" dirty="0"/>
          </a:p>
        </p:txBody>
      </p:sp>
    </p:spTree>
    <p:extLst>
      <p:ext uri="{BB962C8B-B14F-4D97-AF65-F5344CB8AC3E}">
        <p14:creationId xmlns:p14="http://schemas.microsoft.com/office/powerpoint/2010/main" val="4052478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266</Words>
  <Application>Microsoft Office PowerPoint</Application>
  <PresentationFormat>Bildschirmpräsentation (4:3)</PresentationFormat>
  <Paragraphs>33</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Ananke</vt:lpstr>
      <vt:lpstr>Bankkaufmann/frau</vt:lpstr>
      <vt:lpstr>Die Lehre/mit Matura</vt:lpstr>
      <vt:lpstr>Hak</vt:lpstr>
      <vt:lpstr>Bewerbung</vt:lpstr>
      <vt:lpstr>Schule/Berufsschule</vt:lpstr>
      <vt:lpstr>Frei Arbeitsplätze</vt:lpstr>
      <vt:lpstr>Aufgaben</vt:lpstr>
      <vt:lpstr>Ende</vt:lpstr>
      <vt:lpstr>Persönliches</vt:lpstr>
      <vt:lpstr>PowerPoint-Präsentation</vt:lpstr>
    </vt:vector>
  </TitlesOfParts>
  <Company>Privat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Bankkauffrau/mann</dc:title>
  <dc:creator>Privat</dc:creator>
  <cp:lastModifiedBy>Windows-Benutzer</cp:lastModifiedBy>
  <cp:revision>14</cp:revision>
  <dcterms:created xsi:type="dcterms:W3CDTF">2015-02-22T14:40:45Z</dcterms:created>
  <dcterms:modified xsi:type="dcterms:W3CDTF">2015-02-23T07:00:09Z</dcterms:modified>
</cp:coreProperties>
</file>