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4660"/>
  </p:normalViewPr>
  <p:slideViewPr>
    <p:cSldViewPr>
      <p:cViewPr varScale="1">
        <p:scale>
          <a:sx n="108" d="100"/>
          <a:sy n="108" d="100"/>
        </p:scale>
        <p:origin x="-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leichschenkliges Dreieck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5" name="Datumsplatzhalt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B8DE2D26-2051-4311-A0A0-43905985EE3A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4D8E15-9068-4CD2-B655-D561D1583C5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21FE6-D959-42CA-BB73-2B7DFF6133B2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CA45-FA9E-4534-8470-40A54160E4F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081F-5EA4-46D9-A3A9-65C682A5EEA2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A636-3AA9-47FE-B515-B641B0241D9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3C3C-68B4-4083-B3A0-E2DA6BFBDCE0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FE2F-9664-4263-8D56-6C2DC764C62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leichschenkliges Dreieck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Gerade Verbindung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F8DC-8CDF-4A3A-9AA8-2A48B5C6E396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A841B-BD6D-4D81-A971-A7FF5394067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ADFC-53A2-40E1-8F4C-47061AB78B4E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2BD9-F0B2-4E4A-8C22-3B2CC42D5AF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B0F8C-07DD-443D-9BEC-414579D64FF8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95496DF-806E-4795-AAF8-C4107F42EFD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92F4-C54F-4839-98AB-375AA3F25902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B49D-836E-4DEB-8DE0-0E6D628AA42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F28A-562D-4A2C-8A53-5A0AAEBF6C2A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FC48-3AC4-4880-8D97-8C0230268E8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361D392-E8EB-4E78-BA8B-904722CB430C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9944716-7A27-480E-9B24-40171BE0EAF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2F17E76-CDB2-4489-B4A0-F6F13FA1B19D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F741873C-CBE9-45FB-990F-4908C66C475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30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B2F20C-6439-4A17-92CB-79874ADFFFD8}" type="datetimeFigureOut">
              <a:rPr lang="de-AT"/>
              <a:pPr>
                <a:defRPr/>
              </a:pPr>
              <a:t>27.02.2015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F4789-C8A3-4A3B-A5AC-8C58FB02DB8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de-AT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Bewerbung </a:t>
            </a:r>
            <a:endParaRPr lang="de-AT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AT" dirty="0" smtClean="0"/>
              <a:t>Wie man sich </a:t>
            </a:r>
            <a:r>
              <a:rPr lang="de-AT" sz="4800" b="1" i="1" u="sng" dirty="0" smtClean="0">
                <a:solidFill>
                  <a:schemeClr val="accent1">
                    <a:lumMod val="75000"/>
                  </a:schemeClr>
                </a:solidFill>
              </a:rPr>
              <a:t>nicht</a:t>
            </a:r>
            <a:r>
              <a:rPr lang="de-AT" dirty="0" smtClean="0"/>
              <a:t> verhält bei einer </a:t>
            </a:r>
            <a:r>
              <a:rPr lang="de-AT" dirty="0"/>
              <a:t>B</a:t>
            </a:r>
            <a:r>
              <a:rPr lang="de-AT" dirty="0" smtClean="0"/>
              <a:t>ewerbung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84213" y="5949950"/>
            <a:ext cx="4248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Ramona, Cindy, Madeleine</a:t>
            </a:r>
            <a:endParaRPr lang="de-AT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de-AT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Was man nicht tun sollt!</a:t>
            </a:r>
            <a:endParaRPr lang="de-AT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de-AT" smtClean="0"/>
              <a:t>Beine um die Stuhlbeine schlingen schaut nur hilflos aus!</a:t>
            </a:r>
          </a:p>
          <a:p>
            <a:r>
              <a:rPr lang="de-AT" smtClean="0"/>
              <a:t>Verschlossenheit ist nicht angebracht!</a:t>
            </a:r>
          </a:p>
          <a:p>
            <a:r>
              <a:rPr lang="de-AT" smtClean="0"/>
              <a:t>Lümmeln sieht gelangweilt aus!</a:t>
            </a:r>
          </a:p>
          <a:p>
            <a:r>
              <a:rPr lang="de-AT" smtClean="0"/>
              <a:t>Mit Flirten bekommst du den Job bestimmt nicht!</a:t>
            </a:r>
          </a:p>
          <a:p>
            <a:r>
              <a:rPr lang="de-AT" smtClean="0"/>
              <a:t>Fäuste ballen und auf den Tisch hauen wirkt aggressiv!</a:t>
            </a:r>
          </a:p>
          <a:p>
            <a:pPr>
              <a:buFont typeface="Wingdings 2" pitchFamily="18" charset="2"/>
              <a:buNone/>
            </a:pPr>
            <a:endParaRPr lang="de-AT" smtClean="0"/>
          </a:p>
          <a:p>
            <a:endParaRPr lang="de-AT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de-AT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Bewerbungs- Foto</a:t>
            </a:r>
            <a:br>
              <a:rPr lang="de-AT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de-AT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de-AT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de-AT" smtClean="0"/>
              <a:t>Bier und Zigaretten sind kein gutes Umfeld!</a:t>
            </a:r>
          </a:p>
          <a:p>
            <a:r>
              <a:rPr lang="de-AT" smtClean="0"/>
              <a:t>Urlaubsfotos sehen zwar toll aus, aber sind nicht ideal!</a:t>
            </a:r>
          </a:p>
          <a:p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de-AT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Kleidung</a:t>
            </a:r>
            <a:endParaRPr lang="de-AT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de-AT" smtClean="0"/>
              <a:t>Jogginghose? Mag zwar bequem sein, ist aber nicht wirklich was für Bewerbungen!</a:t>
            </a:r>
          </a:p>
          <a:p>
            <a:r>
              <a:rPr lang="de-AT" smtClean="0"/>
              <a:t>Kappe und XXL Kopfhörer wirken nicht gut!</a:t>
            </a:r>
          </a:p>
          <a:p>
            <a:r>
              <a:rPr lang="de-AT" smtClean="0"/>
              <a:t>Mini Rock oder kurze Hose ist wirklich zu kurz!</a:t>
            </a:r>
          </a:p>
          <a:p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reenshot_2015-02-26-14-29-04.png"/>
          <p:cNvPicPr>
            <a:picLocks noChangeAspect="1" noChangeArrowheads="1"/>
          </p:cNvPicPr>
          <p:nvPr/>
        </p:nvPicPr>
        <p:blipFill>
          <a:blip r:embed="rId2"/>
          <a:srcRect l="3149" t="12991" b="21851"/>
          <a:stretch>
            <a:fillRect/>
          </a:stretch>
        </p:blipFill>
        <p:spPr bwMode="auto">
          <a:xfrm>
            <a:off x="1042988" y="692150"/>
            <a:ext cx="19939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Screenshot_2015-02-26-14-29-19.png"/>
          <p:cNvPicPr>
            <a:picLocks noChangeAspect="1" noChangeArrowheads="1"/>
          </p:cNvPicPr>
          <p:nvPr/>
        </p:nvPicPr>
        <p:blipFill>
          <a:blip r:embed="rId3"/>
          <a:srcRect l="5249" t="12991" r="12598" b="13583"/>
          <a:stretch>
            <a:fillRect/>
          </a:stretch>
        </p:blipFill>
        <p:spPr bwMode="auto">
          <a:xfrm>
            <a:off x="4067175" y="692150"/>
            <a:ext cx="16906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Screenshot_2015-02-26-14-29-30.png"/>
          <p:cNvPicPr>
            <a:picLocks noChangeAspect="1" noChangeArrowheads="1"/>
          </p:cNvPicPr>
          <p:nvPr/>
        </p:nvPicPr>
        <p:blipFill>
          <a:blip r:embed="rId4"/>
          <a:srcRect l="9448" t="16830" r="14172" b="16240"/>
          <a:stretch>
            <a:fillRect/>
          </a:stretch>
        </p:blipFill>
        <p:spPr bwMode="auto">
          <a:xfrm>
            <a:off x="6443663" y="260350"/>
            <a:ext cx="1571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Screenshot_2015-02-26-14-29-39.png"/>
          <p:cNvPicPr>
            <a:picLocks noChangeAspect="1" noChangeArrowheads="1"/>
          </p:cNvPicPr>
          <p:nvPr/>
        </p:nvPicPr>
        <p:blipFill>
          <a:blip r:embed="rId5"/>
          <a:srcRect l="11024" t="19193" r="9448" b="22441"/>
          <a:stretch>
            <a:fillRect/>
          </a:stretch>
        </p:blipFill>
        <p:spPr bwMode="auto">
          <a:xfrm>
            <a:off x="6659563" y="3500438"/>
            <a:ext cx="163671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F:\Screenshot_2015-02-26-14-29-59.png"/>
          <p:cNvPicPr>
            <a:picLocks noChangeAspect="1" noChangeArrowheads="1"/>
          </p:cNvPicPr>
          <p:nvPr/>
        </p:nvPicPr>
        <p:blipFill>
          <a:blip r:embed="rId6"/>
          <a:srcRect l="2625" t="12991" r="15224" b="24509"/>
          <a:stretch>
            <a:fillRect/>
          </a:stretch>
        </p:blipFill>
        <p:spPr bwMode="auto">
          <a:xfrm>
            <a:off x="3779838" y="4076700"/>
            <a:ext cx="1690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F:\Screenshot_2015-02-26-14-30-10.png"/>
          <p:cNvPicPr>
            <a:picLocks noChangeAspect="1" noChangeArrowheads="1"/>
          </p:cNvPicPr>
          <p:nvPr/>
        </p:nvPicPr>
        <p:blipFill>
          <a:blip r:embed="rId7"/>
          <a:srcRect l="4199" t="28937" r="5774" b="30412"/>
          <a:stretch>
            <a:fillRect/>
          </a:stretch>
        </p:blipFill>
        <p:spPr bwMode="auto">
          <a:xfrm>
            <a:off x="1187450" y="3933825"/>
            <a:ext cx="185261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lesto">
  <a:themeElements>
    <a:clrScheme name="Telest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eles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lest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81</Words>
  <Application>Microsoft Office PowerPoint</Application>
  <PresentationFormat>Bildschirmpräsentation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8</vt:i4>
      </vt:variant>
      <vt:variant>
        <vt:lpstr>Folientitel</vt:lpstr>
      </vt:variant>
      <vt:variant>
        <vt:i4>5</vt:i4>
      </vt:variant>
    </vt:vector>
  </HeadingPairs>
  <TitlesOfParts>
    <vt:vector size="18" baseType="lpstr">
      <vt:lpstr>Century Gothic</vt:lpstr>
      <vt:lpstr>Arial</vt:lpstr>
      <vt:lpstr>Wingdings 2</vt:lpstr>
      <vt:lpstr>Verdana</vt:lpstr>
      <vt:lpstr>Calibri</vt:lpstr>
      <vt:lpstr>Telesto</vt:lpstr>
      <vt:lpstr>Telesto</vt:lpstr>
      <vt:lpstr>Telesto</vt:lpstr>
      <vt:lpstr>Telesto</vt:lpstr>
      <vt:lpstr>Telesto</vt:lpstr>
      <vt:lpstr>Telesto</vt:lpstr>
      <vt:lpstr>Telesto</vt:lpstr>
      <vt:lpstr>Telesto</vt:lpstr>
      <vt:lpstr>Folie 1</vt:lpstr>
      <vt:lpstr>Folie 2</vt:lpstr>
      <vt:lpstr>Folie 3</vt:lpstr>
      <vt:lpstr>Folie 4</vt:lpstr>
      <vt:lpstr>Folie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Bewerbung</dc:title>
  <dc:creator>Eleonore Schöpf</dc:creator>
  <cp:lastModifiedBy>Claudia</cp:lastModifiedBy>
  <cp:revision>8</cp:revision>
  <dcterms:created xsi:type="dcterms:W3CDTF">2015-02-17T13:10:46Z</dcterms:created>
  <dcterms:modified xsi:type="dcterms:W3CDTF">2015-02-27T20:50:47Z</dcterms:modified>
</cp:coreProperties>
</file>